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4"/>
  </p:sldMasterIdLst>
  <p:notesMasterIdLst>
    <p:notesMasterId r:id="rId25"/>
  </p:notesMasterIdLst>
  <p:handoutMasterIdLst>
    <p:handoutMasterId r:id="rId26"/>
  </p:handoutMasterIdLst>
  <p:sldIdLst>
    <p:sldId id="617" r:id="rId5"/>
    <p:sldId id="648" r:id="rId6"/>
    <p:sldId id="655" r:id="rId7"/>
    <p:sldId id="658" r:id="rId8"/>
    <p:sldId id="657" r:id="rId9"/>
    <p:sldId id="646" r:id="rId10"/>
    <p:sldId id="662" r:id="rId11"/>
    <p:sldId id="652" r:id="rId12"/>
    <p:sldId id="661" r:id="rId13"/>
    <p:sldId id="653" r:id="rId14"/>
    <p:sldId id="647" r:id="rId15"/>
    <p:sldId id="649" r:id="rId16"/>
    <p:sldId id="663" r:id="rId17"/>
    <p:sldId id="659" r:id="rId18"/>
    <p:sldId id="650" r:id="rId19"/>
    <p:sldId id="660" r:id="rId20"/>
    <p:sldId id="644" r:id="rId21"/>
    <p:sldId id="651" r:id="rId22"/>
    <p:sldId id="656" r:id="rId23"/>
    <p:sldId id="65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5737"/>
    <a:srgbClr val="004532"/>
    <a:srgbClr val="242424"/>
    <a:srgbClr val="00DE9F"/>
    <a:srgbClr val="00AC7B"/>
    <a:srgbClr val="00FF00"/>
    <a:srgbClr val="37A435"/>
    <a:srgbClr val="1E991C"/>
    <a:srgbClr val="FFBACD"/>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181" autoAdjust="0"/>
  </p:normalViewPr>
  <p:slideViewPr>
    <p:cSldViewPr snapToGrid="0">
      <p:cViewPr varScale="1">
        <p:scale>
          <a:sx n="79" d="100"/>
          <a:sy n="79" d="100"/>
        </p:scale>
        <p:origin x="86" y="96"/>
      </p:cViewPr>
      <p:guideLst>
        <p:guide orient="horz" pos="2160"/>
        <p:guide pos="3840"/>
      </p:guideLst>
    </p:cSldViewPr>
  </p:slideViewPr>
  <p:outlineViewPr>
    <p:cViewPr>
      <p:scale>
        <a:sx n="33" d="100"/>
        <a:sy n="33" d="100"/>
      </p:scale>
      <p:origin x="0" y="-33904"/>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82" d="100"/>
          <a:sy n="82" d="100"/>
        </p:scale>
        <p:origin x="1944"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wlln\Documents\RRI\MagMapper\magnet_inhomogeneity.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fixedVal"/>
            <c:noEndCap val="0"/>
            <c:val val="0.18000000000000002"/>
            <c:spPr>
              <a:noFill/>
              <a:ln w="9525" cap="flat" cmpd="sng" algn="ctr">
                <a:solidFill>
                  <a:schemeClr val="tx1">
                    <a:lumMod val="65000"/>
                    <a:lumOff val="35000"/>
                  </a:schemeClr>
                </a:solidFill>
                <a:round/>
              </a:ln>
              <a:effectLst/>
            </c:spPr>
          </c:errBars>
          <c:cat>
            <c:numRef>
              <c:f>Sheet1!$C$2:$C$13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Sheet1!$F$2:$F$13</c:f>
              <c:numCache>
                <c:formatCode>0.00</c:formatCode>
                <c:ptCount val="12"/>
                <c:pt idx="0">
                  <c:v>5.6704509999999999</c:v>
                </c:pt>
                <c:pt idx="1">
                  <c:v>1.6180590000000001</c:v>
                </c:pt>
                <c:pt idx="2">
                  <c:v>2.5970590000000002</c:v>
                </c:pt>
                <c:pt idx="3">
                  <c:v>4.600784</c:v>
                </c:pt>
                <c:pt idx="4">
                  <c:v>3.4320390000000001</c:v>
                </c:pt>
                <c:pt idx="5">
                  <c:v>5.9237650000000004</c:v>
                </c:pt>
                <c:pt idx="6">
                  <c:v>2.3001480000000001</c:v>
                </c:pt>
                <c:pt idx="7">
                  <c:v>4.9028149999999995</c:v>
                </c:pt>
                <c:pt idx="8">
                  <c:v>1.535115</c:v>
                </c:pt>
                <c:pt idx="9">
                  <c:v>1.2402039999999999</c:v>
                </c:pt>
                <c:pt idx="10">
                  <c:v>2.5724260000000001</c:v>
                </c:pt>
                <c:pt idx="11">
                  <c:v>4.041569</c:v>
                </c:pt>
              </c:numCache>
            </c:numRef>
          </c:val>
          <c:extLst>
            <c:ext xmlns:c16="http://schemas.microsoft.com/office/drawing/2014/chart" uri="{C3380CC4-5D6E-409C-BE32-E72D297353CC}">
              <c16:uniqueId val="{00000000-5ECC-4B80-8571-FF5213738CD5}"/>
            </c:ext>
          </c:extLst>
        </c:ser>
        <c:dLbls>
          <c:showLegendKey val="0"/>
          <c:showVal val="0"/>
          <c:showCatName val="0"/>
          <c:showSerName val="0"/>
          <c:showPercent val="0"/>
          <c:showBubbleSize val="0"/>
        </c:dLbls>
        <c:gapWidth val="219"/>
        <c:overlap val="-27"/>
        <c:axId val="1734465568"/>
        <c:axId val="650334992"/>
      </c:barChart>
      <c:catAx>
        <c:axId val="17344655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NZ"/>
                  <a:t>Magnet</a:t>
                </a:r>
                <a:r>
                  <a:rPr lang="en-NZ" baseline="0"/>
                  <a:t> number</a:t>
                </a:r>
                <a:endParaRPr lang="en-NZ"/>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0334992"/>
        <c:crosses val="autoZero"/>
        <c:auto val="1"/>
        <c:lblAlgn val="ctr"/>
        <c:lblOffset val="100"/>
        <c:noMultiLvlLbl val="0"/>
      </c:catAx>
      <c:valAx>
        <c:axId val="6503349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NZ"/>
                  <a:t>Inhomogeneity</a:t>
                </a:r>
                <a:r>
                  <a:rPr lang="en-NZ" baseline="0"/>
                  <a:t> (mT)</a:t>
                </a:r>
                <a:endParaRPr lang="en-NZ"/>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4465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D12909-2440-4BC5-BA23-80C8F2AB9F8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803FAB4-6217-4454-81CF-FA21A9E21E43}">
      <dgm:prSet/>
      <dgm:spPr/>
      <dgm:t>
        <a:bodyPr/>
        <a:lstStyle/>
        <a:p>
          <a:pPr>
            <a:lnSpc>
              <a:spcPct val="100000"/>
            </a:lnSpc>
          </a:pPr>
          <a:r>
            <a:rPr lang="en-NZ" dirty="0">
              <a:solidFill>
                <a:srgbClr val="205737"/>
              </a:solidFill>
            </a:rPr>
            <a:t>What are the problems with mechanical and magnetic bearings?</a:t>
          </a:r>
          <a:endParaRPr lang="en-US" dirty="0">
            <a:solidFill>
              <a:srgbClr val="205737"/>
            </a:solidFill>
          </a:endParaRPr>
        </a:p>
      </dgm:t>
    </dgm:pt>
    <dgm:pt modelId="{809F005B-36D7-4437-882F-1E60F1958503}" type="parTrans" cxnId="{37F90387-9073-4CA0-BD39-32B30DB49DD7}">
      <dgm:prSet/>
      <dgm:spPr/>
      <dgm:t>
        <a:bodyPr/>
        <a:lstStyle/>
        <a:p>
          <a:endParaRPr lang="en-US"/>
        </a:p>
      </dgm:t>
    </dgm:pt>
    <dgm:pt modelId="{6BEFE555-983A-44CE-B0A3-DEDD3ACD7861}" type="sibTrans" cxnId="{37F90387-9073-4CA0-BD39-32B30DB49DD7}">
      <dgm:prSet/>
      <dgm:spPr/>
      <dgm:t>
        <a:bodyPr/>
        <a:lstStyle/>
        <a:p>
          <a:endParaRPr lang="en-US"/>
        </a:p>
      </dgm:t>
    </dgm:pt>
    <dgm:pt modelId="{B4643984-862C-4353-A5A6-406EB53BBD14}">
      <dgm:prSet/>
      <dgm:spPr/>
      <dgm:t>
        <a:bodyPr/>
        <a:lstStyle/>
        <a:p>
          <a:pPr>
            <a:lnSpc>
              <a:spcPct val="100000"/>
            </a:lnSpc>
          </a:pPr>
          <a:r>
            <a:rPr lang="en-NZ" dirty="0">
              <a:solidFill>
                <a:srgbClr val="205737"/>
              </a:solidFill>
            </a:rPr>
            <a:t>What are superconducting magnetic bearings?</a:t>
          </a:r>
          <a:endParaRPr lang="en-US" dirty="0">
            <a:solidFill>
              <a:srgbClr val="205737"/>
            </a:solidFill>
          </a:endParaRPr>
        </a:p>
      </dgm:t>
    </dgm:pt>
    <dgm:pt modelId="{D9C9C359-FCB3-449F-9D1C-9B5A914BAFA7}" type="parTrans" cxnId="{3443C9E7-2C46-432F-8397-F6370924409C}">
      <dgm:prSet/>
      <dgm:spPr/>
      <dgm:t>
        <a:bodyPr/>
        <a:lstStyle/>
        <a:p>
          <a:endParaRPr lang="en-US"/>
        </a:p>
      </dgm:t>
    </dgm:pt>
    <dgm:pt modelId="{07FD18DE-9989-45F2-A6B0-C032649AC982}" type="sibTrans" cxnId="{3443C9E7-2C46-432F-8397-F6370924409C}">
      <dgm:prSet/>
      <dgm:spPr/>
      <dgm:t>
        <a:bodyPr/>
        <a:lstStyle/>
        <a:p>
          <a:endParaRPr lang="en-US"/>
        </a:p>
      </dgm:t>
    </dgm:pt>
    <dgm:pt modelId="{BC226B72-3CE1-4E97-8A7C-787C0C2EDA4C}">
      <dgm:prSet/>
      <dgm:spPr/>
      <dgm:t>
        <a:bodyPr/>
        <a:lstStyle/>
        <a:p>
          <a:pPr>
            <a:lnSpc>
              <a:spcPct val="100000"/>
            </a:lnSpc>
          </a:pPr>
          <a:r>
            <a:rPr lang="en-NZ" dirty="0">
              <a:solidFill>
                <a:srgbClr val="205737"/>
              </a:solidFill>
            </a:rPr>
            <a:t>What are the challenges in using superconducting magnetic bearings?</a:t>
          </a:r>
          <a:endParaRPr lang="en-US" dirty="0">
            <a:solidFill>
              <a:srgbClr val="205737"/>
            </a:solidFill>
          </a:endParaRPr>
        </a:p>
      </dgm:t>
    </dgm:pt>
    <dgm:pt modelId="{FBD3B30E-27A6-4D55-84D3-364FD21BDE90}" type="parTrans" cxnId="{149EB6AB-AB0C-47E9-B931-EEFEF943B418}">
      <dgm:prSet/>
      <dgm:spPr/>
      <dgm:t>
        <a:bodyPr/>
        <a:lstStyle/>
        <a:p>
          <a:endParaRPr lang="en-US"/>
        </a:p>
      </dgm:t>
    </dgm:pt>
    <dgm:pt modelId="{8A3FF9B4-37C3-468E-B76D-8D4FEAC49B07}" type="sibTrans" cxnId="{149EB6AB-AB0C-47E9-B931-EEFEF943B418}">
      <dgm:prSet/>
      <dgm:spPr/>
      <dgm:t>
        <a:bodyPr/>
        <a:lstStyle/>
        <a:p>
          <a:endParaRPr lang="en-US"/>
        </a:p>
      </dgm:t>
    </dgm:pt>
    <dgm:pt modelId="{F7BFE974-569E-41F5-BB4F-14BBA9BE840F}" type="pres">
      <dgm:prSet presAssocID="{DAD12909-2440-4BC5-BA23-80C8F2AB9F87}" presName="root" presStyleCnt="0">
        <dgm:presLayoutVars>
          <dgm:dir/>
          <dgm:resizeHandles val="exact"/>
        </dgm:presLayoutVars>
      </dgm:prSet>
      <dgm:spPr/>
    </dgm:pt>
    <dgm:pt modelId="{E772F6D4-F44C-4F9E-8B83-5B92AD8CAD60}" type="pres">
      <dgm:prSet presAssocID="{A803FAB4-6217-4454-81CF-FA21A9E21E43}" presName="compNode" presStyleCnt="0"/>
      <dgm:spPr/>
    </dgm:pt>
    <dgm:pt modelId="{1DE95ED2-0383-4EB7-8281-4497A460582E}" type="pres">
      <dgm:prSet presAssocID="{A803FAB4-6217-4454-81CF-FA21A9E21E43}" presName="bgRect" presStyleLbl="bgShp" presStyleIdx="0" presStyleCnt="3"/>
      <dgm:spPr/>
    </dgm:pt>
    <dgm:pt modelId="{A8492DD6-6D7F-453D-A7C8-D8236B89339A}" type="pres">
      <dgm:prSet presAssocID="{A803FAB4-6217-4454-81CF-FA21A9E21E43}"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3000" b="-3000"/>
          </a:stretch>
        </a:blipFill>
      </dgm:spPr>
    </dgm:pt>
    <dgm:pt modelId="{E9B7AB6D-F342-4C29-9D58-758073F67AA6}" type="pres">
      <dgm:prSet presAssocID="{A803FAB4-6217-4454-81CF-FA21A9E21E43}" presName="spaceRect" presStyleCnt="0"/>
      <dgm:spPr/>
    </dgm:pt>
    <dgm:pt modelId="{56604A65-8477-4D91-AE56-1D477D5AB2F5}" type="pres">
      <dgm:prSet presAssocID="{A803FAB4-6217-4454-81CF-FA21A9E21E43}" presName="parTx" presStyleLbl="revTx" presStyleIdx="0" presStyleCnt="3">
        <dgm:presLayoutVars>
          <dgm:chMax val="0"/>
          <dgm:chPref val="0"/>
        </dgm:presLayoutVars>
      </dgm:prSet>
      <dgm:spPr/>
    </dgm:pt>
    <dgm:pt modelId="{C3765FE2-A3C3-4DF2-AE7E-13372F68B0B3}" type="pres">
      <dgm:prSet presAssocID="{6BEFE555-983A-44CE-B0A3-DEDD3ACD7861}" presName="sibTrans" presStyleCnt="0"/>
      <dgm:spPr/>
    </dgm:pt>
    <dgm:pt modelId="{B04DCA6A-36C6-4712-887B-D868297E2B85}" type="pres">
      <dgm:prSet presAssocID="{B4643984-862C-4353-A5A6-406EB53BBD14}" presName="compNode" presStyleCnt="0"/>
      <dgm:spPr/>
    </dgm:pt>
    <dgm:pt modelId="{50D0BC58-25B7-47AF-BC53-1001DDD4CC81}" type="pres">
      <dgm:prSet presAssocID="{B4643984-862C-4353-A5A6-406EB53BBD14}" presName="bgRect" presStyleLbl="bgShp" presStyleIdx="1" presStyleCnt="3"/>
      <dgm:spPr/>
    </dgm:pt>
    <dgm:pt modelId="{506B5048-569E-405A-99AE-7421610B759B}" type="pres">
      <dgm:prSet presAssocID="{B4643984-862C-4353-A5A6-406EB53BBD14}" presName="iconRect" presStyleLbl="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9000" r="-39000"/>
          </a:stretch>
        </a:blipFill>
      </dgm:spPr>
    </dgm:pt>
    <dgm:pt modelId="{C3117EEA-22A5-483F-843E-1A2020C2FD8A}" type="pres">
      <dgm:prSet presAssocID="{B4643984-862C-4353-A5A6-406EB53BBD14}" presName="spaceRect" presStyleCnt="0"/>
      <dgm:spPr/>
    </dgm:pt>
    <dgm:pt modelId="{C6EE44D1-5D61-40AF-A8A9-0B0D6756332F}" type="pres">
      <dgm:prSet presAssocID="{B4643984-862C-4353-A5A6-406EB53BBD14}" presName="parTx" presStyleLbl="revTx" presStyleIdx="1" presStyleCnt="3">
        <dgm:presLayoutVars>
          <dgm:chMax val="0"/>
          <dgm:chPref val="0"/>
        </dgm:presLayoutVars>
      </dgm:prSet>
      <dgm:spPr/>
    </dgm:pt>
    <dgm:pt modelId="{677B2B1F-CA29-4A64-AA7C-0D182B5A5337}" type="pres">
      <dgm:prSet presAssocID="{07FD18DE-9989-45F2-A6B0-C032649AC982}" presName="sibTrans" presStyleCnt="0"/>
      <dgm:spPr/>
    </dgm:pt>
    <dgm:pt modelId="{24CE9E41-9E9A-4ABF-8709-FDE0A06C12F6}" type="pres">
      <dgm:prSet presAssocID="{BC226B72-3CE1-4E97-8A7C-787C0C2EDA4C}" presName="compNode" presStyleCnt="0"/>
      <dgm:spPr/>
    </dgm:pt>
    <dgm:pt modelId="{EE394F51-13E4-4B00-B573-F2CB092953D0}" type="pres">
      <dgm:prSet presAssocID="{BC226B72-3CE1-4E97-8A7C-787C0C2EDA4C}" presName="bgRect" presStyleLbl="bgShp" presStyleIdx="2" presStyleCnt="3"/>
      <dgm:spPr/>
    </dgm:pt>
    <dgm:pt modelId="{9AEBD507-1AA5-4D41-B85B-26FC9C762776}" type="pres">
      <dgm:prSet presAssocID="{BC226B72-3CE1-4E97-8A7C-787C0C2EDA4C}" presName="iconRect" presStyleLbl="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dgm:spPr>
    </dgm:pt>
    <dgm:pt modelId="{BC3179F2-8B8B-4B18-8B48-809543C7EAAE}" type="pres">
      <dgm:prSet presAssocID="{BC226B72-3CE1-4E97-8A7C-787C0C2EDA4C}" presName="spaceRect" presStyleCnt="0"/>
      <dgm:spPr/>
    </dgm:pt>
    <dgm:pt modelId="{186CC341-BD78-4576-B316-2AEE74EABEBC}" type="pres">
      <dgm:prSet presAssocID="{BC226B72-3CE1-4E97-8A7C-787C0C2EDA4C}" presName="parTx" presStyleLbl="revTx" presStyleIdx="2" presStyleCnt="3">
        <dgm:presLayoutVars>
          <dgm:chMax val="0"/>
          <dgm:chPref val="0"/>
        </dgm:presLayoutVars>
      </dgm:prSet>
      <dgm:spPr/>
    </dgm:pt>
  </dgm:ptLst>
  <dgm:cxnLst>
    <dgm:cxn modelId="{23745312-EC3B-49CC-A788-00F1957B3E7F}" type="presOf" srcId="{DAD12909-2440-4BC5-BA23-80C8F2AB9F87}" destId="{F7BFE974-569E-41F5-BB4F-14BBA9BE840F}" srcOrd="0" destOrd="0" presId="urn:microsoft.com/office/officeart/2018/2/layout/IconVerticalSolidList"/>
    <dgm:cxn modelId="{FF9D4328-5BF4-4E1C-92B9-11D41D4227E5}" type="presOf" srcId="{BC226B72-3CE1-4E97-8A7C-787C0C2EDA4C}" destId="{186CC341-BD78-4576-B316-2AEE74EABEBC}" srcOrd="0" destOrd="0" presId="urn:microsoft.com/office/officeart/2018/2/layout/IconVerticalSolidList"/>
    <dgm:cxn modelId="{7FD1B743-6897-4E05-9556-0B0F4BD83FF2}" type="presOf" srcId="{A803FAB4-6217-4454-81CF-FA21A9E21E43}" destId="{56604A65-8477-4D91-AE56-1D477D5AB2F5}" srcOrd="0" destOrd="0" presId="urn:microsoft.com/office/officeart/2018/2/layout/IconVerticalSolidList"/>
    <dgm:cxn modelId="{579ED05A-1393-4E7F-B752-6C1F69F882CD}" type="presOf" srcId="{B4643984-862C-4353-A5A6-406EB53BBD14}" destId="{C6EE44D1-5D61-40AF-A8A9-0B0D6756332F}" srcOrd="0" destOrd="0" presId="urn:microsoft.com/office/officeart/2018/2/layout/IconVerticalSolidList"/>
    <dgm:cxn modelId="{37F90387-9073-4CA0-BD39-32B30DB49DD7}" srcId="{DAD12909-2440-4BC5-BA23-80C8F2AB9F87}" destId="{A803FAB4-6217-4454-81CF-FA21A9E21E43}" srcOrd="0" destOrd="0" parTransId="{809F005B-36D7-4437-882F-1E60F1958503}" sibTransId="{6BEFE555-983A-44CE-B0A3-DEDD3ACD7861}"/>
    <dgm:cxn modelId="{149EB6AB-AB0C-47E9-B931-EEFEF943B418}" srcId="{DAD12909-2440-4BC5-BA23-80C8F2AB9F87}" destId="{BC226B72-3CE1-4E97-8A7C-787C0C2EDA4C}" srcOrd="2" destOrd="0" parTransId="{FBD3B30E-27A6-4D55-84D3-364FD21BDE90}" sibTransId="{8A3FF9B4-37C3-468E-B76D-8D4FEAC49B07}"/>
    <dgm:cxn modelId="{3443C9E7-2C46-432F-8397-F6370924409C}" srcId="{DAD12909-2440-4BC5-BA23-80C8F2AB9F87}" destId="{B4643984-862C-4353-A5A6-406EB53BBD14}" srcOrd="1" destOrd="0" parTransId="{D9C9C359-FCB3-449F-9D1C-9B5A914BAFA7}" sibTransId="{07FD18DE-9989-45F2-A6B0-C032649AC982}"/>
    <dgm:cxn modelId="{523185FB-CA34-4BC7-BBF3-F2435F32512E}" type="presParOf" srcId="{F7BFE974-569E-41F5-BB4F-14BBA9BE840F}" destId="{E772F6D4-F44C-4F9E-8B83-5B92AD8CAD60}" srcOrd="0" destOrd="0" presId="urn:microsoft.com/office/officeart/2018/2/layout/IconVerticalSolidList"/>
    <dgm:cxn modelId="{59D1DB3E-5813-410B-A862-DCA413ADBAF0}" type="presParOf" srcId="{E772F6D4-F44C-4F9E-8B83-5B92AD8CAD60}" destId="{1DE95ED2-0383-4EB7-8281-4497A460582E}" srcOrd="0" destOrd="0" presId="urn:microsoft.com/office/officeart/2018/2/layout/IconVerticalSolidList"/>
    <dgm:cxn modelId="{AEBB26F0-B2E6-4AFE-923E-F4BD052B2955}" type="presParOf" srcId="{E772F6D4-F44C-4F9E-8B83-5B92AD8CAD60}" destId="{A8492DD6-6D7F-453D-A7C8-D8236B89339A}" srcOrd="1" destOrd="0" presId="urn:microsoft.com/office/officeart/2018/2/layout/IconVerticalSolidList"/>
    <dgm:cxn modelId="{B42AEB85-2F68-4496-81AA-6CEB1382D089}" type="presParOf" srcId="{E772F6D4-F44C-4F9E-8B83-5B92AD8CAD60}" destId="{E9B7AB6D-F342-4C29-9D58-758073F67AA6}" srcOrd="2" destOrd="0" presId="urn:microsoft.com/office/officeart/2018/2/layout/IconVerticalSolidList"/>
    <dgm:cxn modelId="{526552A0-E816-49D3-8206-20C3C56AE7C8}" type="presParOf" srcId="{E772F6D4-F44C-4F9E-8B83-5B92AD8CAD60}" destId="{56604A65-8477-4D91-AE56-1D477D5AB2F5}" srcOrd="3" destOrd="0" presId="urn:microsoft.com/office/officeart/2018/2/layout/IconVerticalSolidList"/>
    <dgm:cxn modelId="{5F25AE2D-BDA4-4CEC-AE5F-9C2797A2297C}" type="presParOf" srcId="{F7BFE974-569E-41F5-BB4F-14BBA9BE840F}" destId="{C3765FE2-A3C3-4DF2-AE7E-13372F68B0B3}" srcOrd="1" destOrd="0" presId="urn:microsoft.com/office/officeart/2018/2/layout/IconVerticalSolidList"/>
    <dgm:cxn modelId="{D7D567DD-86FF-44BA-9E84-7452CF1CD70B}" type="presParOf" srcId="{F7BFE974-569E-41F5-BB4F-14BBA9BE840F}" destId="{B04DCA6A-36C6-4712-887B-D868297E2B85}" srcOrd="2" destOrd="0" presId="urn:microsoft.com/office/officeart/2018/2/layout/IconVerticalSolidList"/>
    <dgm:cxn modelId="{B3D34E2D-C58F-42A4-9CAA-0DBA21E86277}" type="presParOf" srcId="{B04DCA6A-36C6-4712-887B-D868297E2B85}" destId="{50D0BC58-25B7-47AF-BC53-1001DDD4CC81}" srcOrd="0" destOrd="0" presId="urn:microsoft.com/office/officeart/2018/2/layout/IconVerticalSolidList"/>
    <dgm:cxn modelId="{10FE3539-F735-44B6-AA9E-A03C9A108044}" type="presParOf" srcId="{B04DCA6A-36C6-4712-887B-D868297E2B85}" destId="{506B5048-569E-405A-99AE-7421610B759B}" srcOrd="1" destOrd="0" presId="urn:microsoft.com/office/officeart/2018/2/layout/IconVerticalSolidList"/>
    <dgm:cxn modelId="{B544E12C-52C2-42C3-8132-B92B1ADD137C}" type="presParOf" srcId="{B04DCA6A-36C6-4712-887B-D868297E2B85}" destId="{C3117EEA-22A5-483F-843E-1A2020C2FD8A}" srcOrd="2" destOrd="0" presId="urn:microsoft.com/office/officeart/2018/2/layout/IconVerticalSolidList"/>
    <dgm:cxn modelId="{8F479A8C-CE2E-439A-A6C1-7D8FA559B8F8}" type="presParOf" srcId="{B04DCA6A-36C6-4712-887B-D868297E2B85}" destId="{C6EE44D1-5D61-40AF-A8A9-0B0D6756332F}" srcOrd="3" destOrd="0" presId="urn:microsoft.com/office/officeart/2018/2/layout/IconVerticalSolidList"/>
    <dgm:cxn modelId="{E60CF4A2-B44D-42E1-8E82-F2EC3E733D33}" type="presParOf" srcId="{F7BFE974-569E-41F5-BB4F-14BBA9BE840F}" destId="{677B2B1F-CA29-4A64-AA7C-0D182B5A5337}" srcOrd="3" destOrd="0" presId="urn:microsoft.com/office/officeart/2018/2/layout/IconVerticalSolidList"/>
    <dgm:cxn modelId="{588805F6-C56C-4739-9CB7-CE0CF0B8CFE8}" type="presParOf" srcId="{F7BFE974-569E-41F5-BB4F-14BBA9BE840F}" destId="{24CE9E41-9E9A-4ABF-8709-FDE0A06C12F6}" srcOrd="4" destOrd="0" presId="urn:microsoft.com/office/officeart/2018/2/layout/IconVerticalSolidList"/>
    <dgm:cxn modelId="{1A510E5D-9CBC-44FD-B280-B43B308F0E11}" type="presParOf" srcId="{24CE9E41-9E9A-4ABF-8709-FDE0A06C12F6}" destId="{EE394F51-13E4-4B00-B573-F2CB092953D0}" srcOrd="0" destOrd="0" presId="urn:microsoft.com/office/officeart/2018/2/layout/IconVerticalSolidList"/>
    <dgm:cxn modelId="{B096FE40-DD88-488E-B3D9-5593431CBE91}" type="presParOf" srcId="{24CE9E41-9E9A-4ABF-8709-FDE0A06C12F6}" destId="{9AEBD507-1AA5-4D41-B85B-26FC9C762776}" srcOrd="1" destOrd="0" presId="urn:microsoft.com/office/officeart/2018/2/layout/IconVerticalSolidList"/>
    <dgm:cxn modelId="{F5EDD50C-0437-4CFF-9480-84828B346183}" type="presParOf" srcId="{24CE9E41-9E9A-4ABF-8709-FDE0A06C12F6}" destId="{BC3179F2-8B8B-4B18-8B48-809543C7EAAE}" srcOrd="2" destOrd="0" presId="urn:microsoft.com/office/officeart/2018/2/layout/IconVerticalSolidList"/>
    <dgm:cxn modelId="{2F5395BF-8884-4CD4-BE71-A0121A410037}" type="presParOf" srcId="{24CE9E41-9E9A-4ABF-8709-FDE0A06C12F6}" destId="{186CC341-BD78-4576-B316-2AEE74EABEB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95ED2-0383-4EB7-8281-4497A460582E}">
      <dsp:nvSpPr>
        <dsp:cNvPr id="0" name=""/>
        <dsp:cNvSpPr/>
      </dsp:nvSpPr>
      <dsp:spPr>
        <a:xfrm>
          <a:off x="0" y="515"/>
          <a:ext cx="10515600" cy="120617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492DD6-6D7F-453D-A7C8-D8236B89339A}">
      <dsp:nvSpPr>
        <dsp:cNvPr id="0" name=""/>
        <dsp:cNvSpPr/>
      </dsp:nvSpPr>
      <dsp:spPr>
        <a:xfrm>
          <a:off x="364868" y="271905"/>
          <a:ext cx="663397" cy="66339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604A65-8477-4D91-AE56-1D477D5AB2F5}">
      <dsp:nvSpPr>
        <dsp:cNvPr id="0" name=""/>
        <dsp:cNvSpPr/>
      </dsp:nvSpPr>
      <dsp:spPr>
        <a:xfrm>
          <a:off x="1393135" y="515"/>
          <a:ext cx="9122464" cy="1206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654" tIns="127654" rIns="127654" bIns="127654" numCol="1" spcCol="1270" anchor="ctr" anchorCtr="0">
          <a:noAutofit/>
        </a:bodyPr>
        <a:lstStyle/>
        <a:p>
          <a:pPr marL="0" lvl="0" indent="0" algn="l" defTabSz="1111250">
            <a:lnSpc>
              <a:spcPct val="100000"/>
            </a:lnSpc>
            <a:spcBef>
              <a:spcPct val="0"/>
            </a:spcBef>
            <a:spcAft>
              <a:spcPct val="35000"/>
            </a:spcAft>
            <a:buNone/>
          </a:pPr>
          <a:r>
            <a:rPr lang="en-NZ" sz="2500" kern="1200" dirty="0">
              <a:solidFill>
                <a:srgbClr val="205737"/>
              </a:solidFill>
            </a:rPr>
            <a:t>What are the problems with mechanical and magnetic bearings?</a:t>
          </a:r>
          <a:endParaRPr lang="en-US" sz="2500" kern="1200" dirty="0">
            <a:solidFill>
              <a:srgbClr val="205737"/>
            </a:solidFill>
          </a:endParaRPr>
        </a:p>
      </dsp:txBody>
      <dsp:txXfrm>
        <a:off x="1393135" y="515"/>
        <a:ext cx="9122464" cy="1206177"/>
      </dsp:txXfrm>
    </dsp:sp>
    <dsp:sp modelId="{50D0BC58-25B7-47AF-BC53-1001DDD4CC81}">
      <dsp:nvSpPr>
        <dsp:cNvPr id="0" name=""/>
        <dsp:cNvSpPr/>
      </dsp:nvSpPr>
      <dsp:spPr>
        <a:xfrm>
          <a:off x="0" y="1508237"/>
          <a:ext cx="10515600" cy="120617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6B5048-569E-405A-99AE-7421610B759B}">
      <dsp:nvSpPr>
        <dsp:cNvPr id="0" name=""/>
        <dsp:cNvSpPr/>
      </dsp:nvSpPr>
      <dsp:spPr>
        <a:xfrm>
          <a:off x="364868" y="1779627"/>
          <a:ext cx="663397" cy="663397"/>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EE44D1-5D61-40AF-A8A9-0B0D6756332F}">
      <dsp:nvSpPr>
        <dsp:cNvPr id="0" name=""/>
        <dsp:cNvSpPr/>
      </dsp:nvSpPr>
      <dsp:spPr>
        <a:xfrm>
          <a:off x="1393135" y="1508237"/>
          <a:ext cx="9122464" cy="1206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654" tIns="127654" rIns="127654" bIns="127654" numCol="1" spcCol="1270" anchor="ctr" anchorCtr="0">
          <a:noAutofit/>
        </a:bodyPr>
        <a:lstStyle/>
        <a:p>
          <a:pPr marL="0" lvl="0" indent="0" algn="l" defTabSz="1111250">
            <a:lnSpc>
              <a:spcPct val="100000"/>
            </a:lnSpc>
            <a:spcBef>
              <a:spcPct val="0"/>
            </a:spcBef>
            <a:spcAft>
              <a:spcPct val="35000"/>
            </a:spcAft>
            <a:buNone/>
          </a:pPr>
          <a:r>
            <a:rPr lang="en-NZ" sz="2500" kern="1200" dirty="0">
              <a:solidFill>
                <a:srgbClr val="205737"/>
              </a:solidFill>
            </a:rPr>
            <a:t>What are superconducting magnetic bearings?</a:t>
          </a:r>
          <a:endParaRPr lang="en-US" sz="2500" kern="1200" dirty="0">
            <a:solidFill>
              <a:srgbClr val="205737"/>
            </a:solidFill>
          </a:endParaRPr>
        </a:p>
      </dsp:txBody>
      <dsp:txXfrm>
        <a:off x="1393135" y="1508237"/>
        <a:ext cx="9122464" cy="1206177"/>
      </dsp:txXfrm>
    </dsp:sp>
    <dsp:sp modelId="{EE394F51-13E4-4B00-B573-F2CB092953D0}">
      <dsp:nvSpPr>
        <dsp:cNvPr id="0" name=""/>
        <dsp:cNvSpPr/>
      </dsp:nvSpPr>
      <dsp:spPr>
        <a:xfrm>
          <a:off x="0" y="3015959"/>
          <a:ext cx="10515600" cy="120617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EBD507-1AA5-4D41-B85B-26FC9C762776}">
      <dsp:nvSpPr>
        <dsp:cNvPr id="0" name=""/>
        <dsp:cNvSpPr/>
      </dsp:nvSpPr>
      <dsp:spPr>
        <a:xfrm>
          <a:off x="364868" y="3287349"/>
          <a:ext cx="663397" cy="663397"/>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6CC341-BD78-4576-B316-2AEE74EABEBC}">
      <dsp:nvSpPr>
        <dsp:cNvPr id="0" name=""/>
        <dsp:cNvSpPr/>
      </dsp:nvSpPr>
      <dsp:spPr>
        <a:xfrm>
          <a:off x="1393135" y="3015959"/>
          <a:ext cx="9122464" cy="1206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654" tIns="127654" rIns="127654" bIns="127654" numCol="1" spcCol="1270" anchor="ctr" anchorCtr="0">
          <a:noAutofit/>
        </a:bodyPr>
        <a:lstStyle/>
        <a:p>
          <a:pPr marL="0" lvl="0" indent="0" algn="l" defTabSz="1111250">
            <a:lnSpc>
              <a:spcPct val="100000"/>
            </a:lnSpc>
            <a:spcBef>
              <a:spcPct val="0"/>
            </a:spcBef>
            <a:spcAft>
              <a:spcPct val="35000"/>
            </a:spcAft>
            <a:buNone/>
          </a:pPr>
          <a:r>
            <a:rPr lang="en-NZ" sz="2500" kern="1200" dirty="0">
              <a:solidFill>
                <a:srgbClr val="205737"/>
              </a:solidFill>
            </a:rPr>
            <a:t>What are the challenges in using superconducting magnetic bearings?</a:t>
          </a:r>
          <a:endParaRPr lang="en-US" sz="2500" kern="1200" dirty="0">
            <a:solidFill>
              <a:srgbClr val="205737"/>
            </a:solidFill>
          </a:endParaRPr>
        </a:p>
      </dsp:txBody>
      <dsp:txXfrm>
        <a:off x="1393135" y="3015959"/>
        <a:ext cx="9122464" cy="120617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68C583-0D59-E06A-B50F-40F4F7FB70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a:extLst>
              <a:ext uri="{FF2B5EF4-FFF2-40B4-BE49-F238E27FC236}">
                <a16:creationId xmlns:a16="http://schemas.microsoft.com/office/drawing/2014/main" id="{51288E27-9EAB-2DBF-33A2-79C276E45F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6C0269-BA23-4191-B8D7-22C50B7D2120}" type="datetimeFigureOut">
              <a:rPr lang="en-NZ" smtClean="0"/>
              <a:t>5/02/2024</a:t>
            </a:fld>
            <a:endParaRPr lang="en-NZ"/>
          </a:p>
        </p:txBody>
      </p:sp>
      <p:sp>
        <p:nvSpPr>
          <p:cNvPr id="4" name="Footer Placeholder 3">
            <a:extLst>
              <a:ext uri="{FF2B5EF4-FFF2-40B4-BE49-F238E27FC236}">
                <a16:creationId xmlns:a16="http://schemas.microsoft.com/office/drawing/2014/main" id="{C873FF91-5A5F-E304-4079-76142ABAD2F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NZ"/>
              <a:t>CONFIDENTIAL</a:t>
            </a:r>
          </a:p>
        </p:txBody>
      </p:sp>
      <p:sp>
        <p:nvSpPr>
          <p:cNvPr id="5" name="Slide Number Placeholder 4">
            <a:extLst>
              <a:ext uri="{FF2B5EF4-FFF2-40B4-BE49-F238E27FC236}">
                <a16:creationId xmlns:a16="http://schemas.microsoft.com/office/drawing/2014/main" id="{8AF4F1E0-0531-B5C6-F51C-084752BAC2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EBDD04-7B5B-4AFD-9988-5D0B89D76AFB}" type="slidenum">
              <a:rPr lang="en-NZ" smtClean="0"/>
              <a:t>‹#›</a:t>
            </a:fld>
            <a:endParaRPr lang="en-NZ"/>
          </a:p>
        </p:txBody>
      </p:sp>
    </p:spTree>
    <p:extLst>
      <p:ext uri="{BB962C8B-B14F-4D97-AF65-F5344CB8AC3E}">
        <p14:creationId xmlns:p14="http://schemas.microsoft.com/office/powerpoint/2010/main" val="179648429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70F6F9-F40A-4494-B288-90ACEAD9889F}" type="datetimeFigureOut">
              <a:rPr lang="en-NZ" smtClean="0"/>
              <a:t>5/02/2024</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NZ"/>
              <a:t>CONFIDENTIAL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0161A-018C-4C18-8312-F9ACBADB24CA}" type="slidenum">
              <a:rPr lang="en-NZ" smtClean="0"/>
              <a:t>‹#›</a:t>
            </a:fld>
            <a:endParaRPr lang="en-NZ"/>
          </a:p>
        </p:txBody>
      </p:sp>
    </p:spTree>
    <p:extLst>
      <p:ext uri="{BB962C8B-B14F-4D97-AF65-F5344CB8AC3E}">
        <p14:creationId xmlns:p14="http://schemas.microsoft.com/office/powerpoint/2010/main" val="287861028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40161A-018C-4C18-8312-F9ACBADB24CA}" type="slidenum">
              <a:rPr kumimoji="0" lang="en-N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NZ"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42CA4638-87DA-1087-B7C0-11572907DD98}"/>
              </a:ext>
            </a:extLst>
          </p:cNvPr>
          <p:cNvSpPr>
            <a:spLocks noGrp="1"/>
          </p:cNvSpPr>
          <p:nvPr>
            <p:ph type="ftr" sz="quarter" idx="4"/>
          </p:nvPr>
        </p:nvSpPr>
        <p:spPr/>
        <p:txBody>
          <a:bodyPr/>
          <a:lstStyle/>
          <a:p>
            <a:r>
              <a:rPr lang="en-NZ"/>
              <a:t>CONFIDENTIAL</a:t>
            </a:r>
          </a:p>
        </p:txBody>
      </p:sp>
    </p:spTree>
    <p:extLst>
      <p:ext uri="{BB962C8B-B14F-4D97-AF65-F5344CB8AC3E}">
        <p14:creationId xmlns:p14="http://schemas.microsoft.com/office/powerpoint/2010/main" val="2446822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40161A-018C-4C18-8312-F9ACBADB24CA}" type="slidenum">
              <a:rPr kumimoji="0" lang="en-N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NZ"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013A8C86-7944-D600-DA0D-AF93C9B3FA8E}"/>
              </a:ext>
            </a:extLst>
          </p:cNvPr>
          <p:cNvSpPr>
            <a:spLocks noGrp="1"/>
          </p:cNvSpPr>
          <p:nvPr>
            <p:ph type="ftr" sz="quarter" idx="4"/>
          </p:nvPr>
        </p:nvSpPr>
        <p:spPr/>
        <p:txBody>
          <a:bodyPr/>
          <a:lstStyle/>
          <a:p>
            <a:r>
              <a:rPr lang="en-NZ"/>
              <a:t>CONFIDENTIAL</a:t>
            </a:r>
          </a:p>
        </p:txBody>
      </p:sp>
    </p:spTree>
    <p:extLst>
      <p:ext uri="{BB962C8B-B14F-4D97-AF65-F5344CB8AC3E}">
        <p14:creationId xmlns:p14="http://schemas.microsoft.com/office/powerpoint/2010/main" val="2663165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40161A-018C-4C18-8312-F9ACBADB24CA}" type="slidenum">
              <a:rPr kumimoji="0" lang="en-N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NZ"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013A8C86-7944-D600-DA0D-AF93C9B3FA8E}"/>
              </a:ext>
            </a:extLst>
          </p:cNvPr>
          <p:cNvSpPr>
            <a:spLocks noGrp="1"/>
          </p:cNvSpPr>
          <p:nvPr>
            <p:ph type="ftr" sz="quarter" idx="4"/>
          </p:nvPr>
        </p:nvSpPr>
        <p:spPr/>
        <p:txBody>
          <a:bodyPr/>
          <a:lstStyle/>
          <a:p>
            <a:r>
              <a:rPr lang="en-NZ"/>
              <a:t>CONFIDENTIAL</a:t>
            </a:r>
          </a:p>
        </p:txBody>
      </p:sp>
    </p:spTree>
    <p:extLst>
      <p:ext uri="{BB962C8B-B14F-4D97-AF65-F5344CB8AC3E}">
        <p14:creationId xmlns:p14="http://schemas.microsoft.com/office/powerpoint/2010/main" val="1988839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Alignment of centres changes the form of drag forces</a:t>
            </a:r>
          </a:p>
          <a:p>
            <a:r>
              <a:rPr lang="en-NZ" dirty="0"/>
              <a:t>FEM to determine true best magnets for stability</a:t>
            </a:r>
          </a:p>
        </p:txBody>
      </p:sp>
      <p:sp>
        <p:nvSpPr>
          <p:cNvPr id="4" name="Slide Number Placeholder 3"/>
          <p:cNvSpPr>
            <a:spLocks noGrp="1"/>
          </p:cNvSpPr>
          <p:nvPr>
            <p:ph type="sldNum" sz="quarter" idx="5"/>
          </p:nvPr>
        </p:nvSpPr>
        <p:spPr/>
        <p:txBody>
          <a:bodyPr/>
          <a:lstStyle/>
          <a:p>
            <a:fld id="{7940161A-018C-4C18-8312-F9ACBADB24CA}" type="slidenum">
              <a:rPr lang="en-NZ" smtClean="0"/>
              <a:t>18</a:t>
            </a:fld>
            <a:endParaRPr lang="en-NZ"/>
          </a:p>
        </p:txBody>
      </p:sp>
      <p:sp>
        <p:nvSpPr>
          <p:cNvPr id="5" name="Footer Placeholder 4">
            <a:extLst>
              <a:ext uri="{FF2B5EF4-FFF2-40B4-BE49-F238E27FC236}">
                <a16:creationId xmlns:a16="http://schemas.microsoft.com/office/drawing/2014/main" id="{5B99375D-A24A-FE6B-F3BB-DFB8DC3AE7EA}"/>
              </a:ext>
            </a:extLst>
          </p:cNvPr>
          <p:cNvSpPr>
            <a:spLocks noGrp="1"/>
          </p:cNvSpPr>
          <p:nvPr>
            <p:ph type="ftr" sz="quarter" idx="4"/>
          </p:nvPr>
        </p:nvSpPr>
        <p:spPr/>
        <p:txBody>
          <a:bodyPr/>
          <a:lstStyle/>
          <a:p>
            <a:r>
              <a:rPr lang="en-NZ"/>
              <a:t>CONFIDENTIAL</a:t>
            </a:r>
          </a:p>
        </p:txBody>
      </p:sp>
    </p:spTree>
    <p:extLst>
      <p:ext uri="{BB962C8B-B14F-4D97-AF65-F5344CB8AC3E}">
        <p14:creationId xmlns:p14="http://schemas.microsoft.com/office/powerpoint/2010/main" val="1275437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Abstract</a:t>
            </a:r>
          </a:p>
        </p:txBody>
      </p:sp>
      <p:sp>
        <p:nvSpPr>
          <p:cNvPr id="4" name="Slide Number Placeholder 3"/>
          <p:cNvSpPr>
            <a:spLocks noGrp="1"/>
          </p:cNvSpPr>
          <p:nvPr>
            <p:ph type="sldNum" sz="quarter" idx="5"/>
          </p:nvPr>
        </p:nvSpPr>
        <p:spPr/>
        <p:txBody>
          <a:bodyPr/>
          <a:lstStyle/>
          <a:p>
            <a:fld id="{7940161A-018C-4C18-8312-F9ACBADB24CA}" type="slidenum">
              <a:rPr lang="en-NZ" smtClean="0"/>
              <a:t>20</a:t>
            </a:fld>
            <a:endParaRPr lang="en-NZ"/>
          </a:p>
        </p:txBody>
      </p:sp>
      <p:sp>
        <p:nvSpPr>
          <p:cNvPr id="5" name="Footer Placeholder 4">
            <a:extLst>
              <a:ext uri="{FF2B5EF4-FFF2-40B4-BE49-F238E27FC236}">
                <a16:creationId xmlns:a16="http://schemas.microsoft.com/office/drawing/2014/main" id="{F9122264-6967-A3D2-B11D-9192020D872D}"/>
              </a:ext>
            </a:extLst>
          </p:cNvPr>
          <p:cNvSpPr>
            <a:spLocks noGrp="1"/>
          </p:cNvSpPr>
          <p:nvPr>
            <p:ph type="ftr" sz="quarter" idx="4"/>
          </p:nvPr>
        </p:nvSpPr>
        <p:spPr/>
        <p:txBody>
          <a:bodyPr/>
          <a:lstStyle/>
          <a:p>
            <a:r>
              <a:rPr lang="en-NZ"/>
              <a:t>CONFIDENTIAL</a:t>
            </a:r>
          </a:p>
        </p:txBody>
      </p:sp>
    </p:spTree>
    <p:extLst>
      <p:ext uri="{BB962C8B-B14F-4D97-AF65-F5344CB8AC3E}">
        <p14:creationId xmlns:p14="http://schemas.microsoft.com/office/powerpoint/2010/main" val="3063878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Friction(damage, heating, losses). Instability, use of energy and strength.</a:t>
            </a:r>
          </a:p>
          <a:p>
            <a:r>
              <a:rPr lang="en-NZ" dirty="0"/>
              <a:t>Type-2 Superconductors and flux pinning.</a:t>
            </a:r>
          </a:p>
          <a:p>
            <a:r>
              <a:rPr lang="en-NZ" dirty="0"/>
              <a:t>AC losses, cooling</a:t>
            </a:r>
          </a:p>
          <a:p>
            <a:r>
              <a:rPr lang="en-NZ" dirty="0"/>
              <a:t>Explicit…</a:t>
            </a:r>
          </a:p>
          <a:p>
            <a:endParaRPr lang="en-NZ" dirty="0"/>
          </a:p>
        </p:txBody>
      </p:sp>
      <p:sp>
        <p:nvSpPr>
          <p:cNvPr id="4" name="Slide Number Placeholder 3"/>
          <p:cNvSpPr>
            <a:spLocks noGrp="1"/>
          </p:cNvSpPr>
          <p:nvPr>
            <p:ph type="sldNum" sz="quarter" idx="5"/>
          </p:nvPr>
        </p:nvSpPr>
        <p:spPr/>
        <p:txBody>
          <a:bodyPr/>
          <a:lstStyle/>
          <a:p>
            <a:fld id="{7940161A-018C-4C18-8312-F9ACBADB24CA}" type="slidenum">
              <a:rPr lang="en-NZ" smtClean="0"/>
              <a:t>2</a:t>
            </a:fld>
            <a:endParaRPr lang="en-NZ"/>
          </a:p>
        </p:txBody>
      </p:sp>
      <p:sp>
        <p:nvSpPr>
          <p:cNvPr id="5" name="Footer Placeholder 4">
            <a:extLst>
              <a:ext uri="{FF2B5EF4-FFF2-40B4-BE49-F238E27FC236}">
                <a16:creationId xmlns:a16="http://schemas.microsoft.com/office/drawing/2014/main" id="{73AD3C9C-EC0B-E91A-7905-68F035448122}"/>
              </a:ext>
            </a:extLst>
          </p:cNvPr>
          <p:cNvSpPr>
            <a:spLocks noGrp="1"/>
          </p:cNvSpPr>
          <p:nvPr>
            <p:ph type="ftr" sz="quarter" idx="4"/>
          </p:nvPr>
        </p:nvSpPr>
        <p:spPr/>
        <p:txBody>
          <a:bodyPr/>
          <a:lstStyle/>
          <a:p>
            <a:r>
              <a:rPr lang="en-NZ"/>
              <a:t>CONFIDENTIAL</a:t>
            </a:r>
          </a:p>
        </p:txBody>
      </p:sp>
    </p:spTree>
    <p:extLst>
      <p:ext uri="{BB962C8B-B14F-4D97-AF65-F5344CB8AC3E}">
        <p14:creationId xmlns:p14="http://schemas.microsoft.com/office/powerpoint/2010/main" val="4283951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Already set up shaft works like so.</a:t>
            </a:r>
          </a:p>
          <a:p>
            <a:r>
              <a:rPr lang="en-NZ" dirty="0"/>
              <a:t>Spun up to 120,000 rpm before instability.</a:t>
            </a:r>
          </a:p>
        </p:txBody>
      </p:sp>
      <p:sp>
        <p:nvSpPr>
          <p:cNvPr id="4" name="Footer Placeholder 3"/>
          <p:cNvSpPr>
            <a:spLocks noGrp="1"/>
          </p:cNvSpPr>
          <p:nvPr>
            <p:ph type="ftr" sz="quarter" idx="4"/>
          </p:nvPr>
        </p:nvSpPr>
        <p:spPr/>
        <p:txBody>
          <a:bodyPr/>
          <a:lstStyle/>
          <a:p>
            <a:r>
              <a:rPr lang="en-NZ"/>
              <a:t>CONFIDENTIAL</a:t>
            </a:r>
          </a:p>
        </p:txBody>
      </p:sp>
      <p:sp>
        <p:nvSpPr>
          <p:cNvPr id="5" name="Slide Number Placeholder 4"/>
          <p:cNvSpPr>
            <a:spLocks noGrp="1"/>
          </p:cNvSpPr>
          <p:nvPr>
            <p:ph type="sldNum" sz="quarter" idx="5"/>
          </p:nvPr>
        </p:nvSpPr>
        <p:spPr/>
        <p:txBody>
          <a:bodyPr/>
          <a:lstStyle/>
          <a:p>
            <a:fld id="{7940161A-018C-4C18-8312-F9ACBADB24CA}" type="slidenum">
              <a:rPr lang="en-NZ" smtClean="0"/>
              <a:t>3</a:t>
            </a:fld>
            <a:endParaRPr lang="en-NZ"/>
          </a:p>
        </p:txBody>
      </p:sp>
    </p:spTree>
    <p:extLst>
      <p:ext uri="{BB962C8B-B14F-4D97-AF65-F5344CB8AC3E}">
        <p14:creationId xmlns:p14="http://schemas.microsoft.com/office/powerpoint/2010/main" val="2357893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LabVIEW, DAQ, control box, Booster and Launchpad</a:t>
            </a:r>
          </a:p>
          <a:p>
            <a:endParaRPr lang="en-NZ" dirty="0"/>
          </a:p>
        </p:txBody>
      </p:sp>
      <p:sp>
        <p:nvSpPr>
          <p:cNvPr id="4" name="Footer Placeholder 3"/>
          <p:cNvSpPr>
            <a:spLocks noGrp="1"/>
          </p:cNvSpPr>
          <p:nvPr>
            <p:ph type="ftr" sz="quarter" idx="4"/>
          </p:nvPr>
        </p:nvSpPr>
        <p:spPr/>
        <p:txBody>
          <a:bodyPr/>
          <a:lstStyle/>
          <a:p>
            <a:r>
              <a:rPr lang="en-NZ"/>
              <a:t>CONFIDENTIAL</a:t>
            </a:r>
          </a:p>
        </p:txBody>
      </p:sp>
      <p:sp>
        <p:nvSpPr>
          <p:cNvPr id="5" name="Slide Number Placeholder 4"/>
          <p:cNvSpPr>
            <a:spLocks noGrp="1"/>
          </p:cNvSpPr>
          <p:nvPr>
            <p:ph type="sldNum" sz="quarter" idx="5"/>
          </p:nvPr>
        </p:nvSpPr>
        <p:spPr/>
        <p:txBody>
          <a:bodyPr/>
          <a:lstStyle/>
          <a:p>
            <a:fld id="{7940161A-018C-4C18-8312-F9ACBADB24CA}" type="slidenum">
              <a:rPr lang="en-NZ" smtClean="0"/>
              <a:t>4</a:t>
            </a:fld>
            <a:endParaRPr lang="en-NZ"/>
          </a:p>
        </p:txBody>
      </p:sp>
    </p:spTree>
    <p:extLst>
      <p:ext uri="{BB962C8B-B14F-4D97-AF65-F5344CB8AC3E}">
        <p14:creationId xmlns:p14="http://schemas.microsoft.com/office/powerpoint/2010/main" val="3922241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Footer Placeholder 3"/>
          <p:cNvSpPr>
            <a:spLocks noGrp="1"/>
          </p:cNvSpPr>
          <p:nvPr>
            <p:ph type="ftr" sz="quarter" idx="4"/>
          </p:nvPr>
        </p:nvSpPr>
        <p:spPr/>
        <p:txBody>
          <a:bodyPr/>
          <a:lstStyle/>
          <a:p>
            <a:r>
              <a:rPr lang="en-NZ"/>
              <a:t>CONFIDENTIAL</a:t>
            </a:r>
          </a:p>
        </p:txBody>
      </p:sp>
      <p:sp>
        <p:nvSpPr>
          <p:cNvPr id="5" name="Slide Number Placeholder 4"/>
          <p:cNvSpPr>
            <a:spLocks noGrp="1"/>
          </p:cNvSpPr>
          <p:nvPr>
            <p:ph type="sldNum" sz="quarter" idx="5"/>
          </p:nvPr>
        </p:nvSpPr>
        <p:spPr/>
        <p:txBody>
          <a:bodyPr/>
          <a:lstStyle/>
          <a:p>
            <a:fld id="{7940161A-018C-4C18-8312-F9ACBADB24CA}" type="slidenum">
              <a:rPr lang="en-NZ" smtClean="0"/>
              <a:t>5</a:t>
            </a:fld>
            <a:endParaRPr lang="en-NZ"/>
          </a:p>
        </p:txBody>
      </p:sp>
    </p:spTree>
    <p:extLst>
      <p:ext uri="{BB962C8B-B14F-4D97-AF65-F5344CB8AC3E}">
        <p14:creationId xmlns:p14="http://schemas.microsoft.com/office/powerpoint/2010/main" val="4234118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cs typeface="Calibri"/>
              </a:rPr>
              <a:t>3D printer-like rig to position the hall sensor</a:t>
            </a:r>
          </a:p>
          <a:p>
            <a:r>
              <a:rPr lang="en-NZ" dirty="0">
                <a:cs typeface="Calibri"/>
              </a:rPr>
              <a:t>Should mention LabVIEW</a:t>
            </a:r>
          </a:p>
          <a:p>
            <a:r>
              <a:rPr lang="en-NZ" dirty="0">
                <a:cs typeface="Calibri"/>
              </a:rPr>
              <a:t>Set of 12 magnets (dimensions)</a:t>
            </a:r>
          </a:p>
        </p:txBody>
      </p:sp>
      <p:sp>
        <p:nvSpPr>
          <p:cNvPr id="4" name="Slide Number Placeholder 3"/>
          <p:cNvSpPr>
            <a:spLocks noGrp="1"/>
          </p:cNvSpPr>
          <p:nvPr>
            <p:ph type="sldNum" sz="quarter" idx="5"/>
          </p:nvPr>
        </p:nvSpPr>
        <p:spPr/>
        <p:txBody>
          <a:bodyPr/>
          <a:lstStyle/>
          <a:p>
            <a:fld id="{7940161A-018C-4C18-8312-F9ACBADB24CA}" type="slidenum">
              <a:rPr lang="en-NZ" smtClean="0"/>
              <a:t>6</a:t>
            </a:fld>
            <a:endParaRPr lang="en-NZ"/>
          </a:p>
        </p:txBody>
      </p:sp>
      <p:sp>
        <p:nvSpPr>
          <p:cNvPr id="5" name="Footer Placeholder 4">
            <a:extLst>
              <a:ext uri="{FF2B5EF4-FFF2-40B4-BE49-F238E27FC236}">
                <a16:creationId xmlns:a16="http://schemas.microsoft.com/office/drawing/2014/main" id="{F9759C01-48A5-562F-7B44-901D2B5F9C48}"/>
              </a:ext>
            </a:extLst>
          </p:cNvPr>
          <p:cNvSpPr>
            <a:spLocks noGrp="1"/>
          </p:cNvSpPr>
          <p:nvPr>
            <p:ph type="ftr" sz="quarter" idx="4"/>
          </p:nvPr>
        </p:nvSpPr>
        <p:spPr/>
        <p:txBody>
          <a:bodyPr/>
          <a:lstStyle/>
          <a:p>
            <a:r>
              <a:rPr lang="en-NZ"/>
              <a:t>CONFIDENTIAL</a:t>
            </a:r>
          </a:p>
        </p:txBody>
      </p:sp>
    </p:spTree>
    <p:extLst>
      <p:ext uri="{BB962C8B-B14F-4D97-AF65-F5344CB8AC3E}">
        <p14:creationId xmlns:p14="http://schemas.microsoft.com/office/powerpoint/2010/main" val="1162343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Point out edges not aligned</a:t>
            </a:r>
          </a:p>
          <a:p>
            <a:r>
              <a:rPr lang="en-NZ" dirty="0"/>
              <a:t>(~7 hrs) </a:t>
            </a:r>
          </a:p>
          <a:p>
            <a:r>
              <a:rPr lang="en-NZ" dirty="0"/>
              <a:t>Missing data, my changes</a:t>
            </a:r>
          </a:p>
        </p:txBody>
      </p:sp>
      <p:sp>
        <p:nvSpPr>
          <p:cNvPr id="4" name="Slide Number Placeholder 3"/>
          <p:cNvSpPr>
            <a:spLocks noGrp="1"/>
          </p:cNvSpPr>
          <p:nvPr>
            <p:ph type="sldNum" sz="quarter" idx="5"/>
          </p:nvPr>
        </p:nvSpPr>
        <p:spPr/>
        <p:txBody>
          <a:bodyPr/>
          <a:lstStyle/>
          <a:p>
            <a:fld id="{7940161A-018C-4C18-8312-F9ACBADB24CA}" type="slidenum">
              <a:rPr lang="en-NZ" smtClean="0"/>
              <a:t>8</a:t>
            </a:fld>
            <a:endParaRPr lang="en-NZ"/>
          </a:p>
        </p:txBody>
      </p:sp>
      <p:sp>
        <p:nvSpPr>
          <p:cNvPr id="5" name="Footer Placeholder 4">
            <a:extLst>
              <a:ext uri="{FF2B5EF4-FFF2-40B4-BE49-F238E27FC236}">
                <a16:creationId xmlns:a16="http://schemas.microsoft.com/office/drawing/2014/main" id="{3A6902C0-BCC1-06FE-0EF2-D47F6F74CDD7}"/>
              </a:ext>
            </a:extLst>
          </p:cNvPr>
          <p:cNvSpPr>
            <a:spLocks noGrp="1"/>
          </p:cNvSpPr>
          <p:nvPr>
            <p:ph type="ftr" sz="quarter" idx="4"/>
          </p:nvPr>
        </p:nvSpPr>
        <p:spPr/>
        <p:txBody>
          <a:bodyPr/>
          <a:lstStyle/>
          <a:p>
            <a:r>
              <a:rPr lang="en-NZ"/>
              <a:t>CONFIDENTIAL</a:t>
            </a:r>
          </a:p>
        </p:txBody>
      </p:sp>
    </p:spTree>
    <p:extLst>
      <p:ext uri="{BB962C8B-B14F-4D97-AF65-F5344CB8AC3E}">
        <p14:creationId xmlns:p14="http://schemas.microsoft.com/office/powerpoint/2010/main" val="4253911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Characterised with change in amp</a:t>
            </a:r>
          </a:p>
        </p:txBody>
      </p:sp>
      <p:sp>
        <p:nvSpPr>
          <p:cNvPr id="4" name="Slide Number Placeholder 3"/>
          <p:cNvSpPr>
            <a:spLocks noGrp="1"/>
          </p:cNvSpPr>
          <p:nvPr>
            <p:ph type="sldNum" sz="quarter" idx="5"/>
          </p:nvPr>
        </p:nvSpPr>
        <p:spPr/>
        <p:txBody>
          <a:bodyPr/>
          <a:lstStyle/>
          <a:p>
            <a:fld id="{7940161A-018C-4C18-8312-F9ACBADB24CA}" type="slidenum">
              <a:rPr lang="en-NZ" smtClean="0"/>
              <a:t>10</a:t>
            </a:fld>
            <a:endParaRPr lang="en-NZ"/>
          </a:p>
        </p:txBody>
      </p:sp>
      <p:sp>
        <p:nvSpPr>
          <p:cNvPr id="5" name="Footer Placeholder 4">
            <a:extLst>
              <a:ext uri="{FF2B5EF4-FFF2-40B4-BE49-F238E27FC236}">
                <a16:creationId xmlns:a16="http://schemas.microsoft.com/office/drawing/2014/main" id="{3D2E8EC6-11A5-F79C-33DC-6CDCDF92C486}"/>
              </a:ext>
            </a:extLst>
          </p:cNvPr>
          <p:cNvSpPr>
            <a:spLocks noGrp="1"/>
          </p:cNvSpPr>
          <p:nvPr>
            <p:ph type="ftr" sz="quarter" idx="4"/>
          </p:nvPr>
        </p:nvSpPr>
        <p:spPr/>
        <p:txBody>
          <a:bodyPr/>
          <a:lstStyle/>
          <a:p>
            <a:r>
              <a:rPr lang="en-NZ"/>
              <a:t>CONFIDENTIAL</a:t>
            </a:r>
          </a:p>
        </p:txBody>
      </p:sp>
    </p:spTree>
    <p:extLst>
      <p:ext uri="{BB962C8B-B14F-4D97-AF65-F5344CB8AC3E}">
        <p14:creationId xmlns:p14="http://schemas.microsoft.com/office/powerpoint/2010/main" val="1115745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Phase moves around pulling the magnet towards it</a:t>
            </a:r>
          </a:p>
          <a:p>
            <a:r>
              <a:rPr lang="en-NZ" dirty="0"/>
              <a:t>PWM for accurate control</a:t>
            </a:r>
          </a:p>
        </p:txBody>
      </p:sp>
      <p:sp>
        <p:nvSpPr>
          <p:cNvPr id="4" name="Slide Number Placeholder 3"/>
          <p:cNvSpPr>
            <a:spLocks noGrp="1"/>
          </p:cNvSpPr>
          <p:nvPr>
            <p:ph type="sldNum" sz="quarter" idx="5"/>
          </p:nvPr>
        </p:nvSpPr>
        <p:spPr/>
        <p:txBody>
          <a:bodyPr/>
          <a:lstStyle/>
          <a:p>
            <a:fld id="{7940161A-018C-4C18-8312-F9ACBADB24CA}" type="slidenum">
              <a:rPr lang="en-NZ" smtClean="0"/>
              <a:t>11</a:t>
            </a:fld>
            <a:endParaRPr lang="en-NZ"/>
          </a:p>
        </p:txBody>
      </p:sp>
      <p:sp>
        <p:nvSpPr>
          <p:cNvPr id="5" name="Footer Placeholder 4">
            <a:extLst>
              <a:ext uri="{FF2B5EF4-FFF2-40B4-BE49-F238E27FC236}">
                <a16:creationId xmlns:a16="http://schemas.microsoft.com/office/drawing/2014/main" id="{D6D5FE21-3DCD-B505-E1B4-60E29B887F62}"/>
              </a:ext>
            </a:extLst>
          </p:cNvPr>
          <p:cNvSpPr>
            <a:spLocks noGrp="1"/>
          </p:cNvSpPr>
          <p:nvPr>
            <p:ph type="ftr" sz="quarter" idx="4"/>
          </p:nvPr>
        </p:nvSpPr>
        <p:spPr/>
        <p:txBody>
          <a:bodyPr/>
          <a:lstStyle/>
          <a:p>
            <a:r>
              <a:rPr lang="en-NZ"/>
              <a:t>CONFIDENTIAL</a:t>
            </a:r>
          </a:p>
        </p:txBody>
      </p:sp>
    </p:spTree>
    <p:extLst>
      <p:ext uri="{BB962C8B-B14F-4D97-AF65-F5344CB8AC3E}">
        <p14:creationId xmlns:p14="http://schemas.microsoft.com/office/powerpoint/2010/main" val="1750122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NZ"/>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a:xfrm>
            <a:off x="0" y="6222"/>
            <a:ext cx="2743200" cy="365125"/>
          </a:xfrm>
          <a:prstGeom prst="rect">
            <a:avLst/>
          </a:prstGeom>
        </p:spPr>
        <p:txBody>
          <a:bodyPr/>
          <a:lstStyle/>
          <a:p>
            <a:endParaRPr lang="en-NZ"/>
          </a:p>
        </p:txBody>
      </p:sp>
      <p:sp>
        <p:nvSpPr>
          <p:cNvPr id="7" name="Footer Placeholder 3">
            <a:extLst>
              <a:ext uri="{FF2B5EF4-FFF2-40B4-BE49-F238E27FC236}">
                <a16:creationId xmlns:a16="http://schemas.microsoft.com/office/drawing/2014/main" id="{5F0A79FA-F8C8-F532-7BCC-33ADC58CD170}"/>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3386010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NZ"/>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0" y="6222"/>
            <a:ext cx="2743200" cy="365125"/>
          </a:xfrm>
          <a:prstGeom prst="rect">
            <a:avLst/>
          </a:prstGeom>
        </p:spPr>
        <p:txBody>
          <a:bodyPr/>
          <a:lstStyle/>
          <a:p>
            <a:endParaRPr lang="en-NZ"/>
          </a:p>
        </p:txBody>
      </p:sp>
      <p:sp>
        <p:nvSpPr>
          <p:cNvPr id="7" name="Footer Placeholder 3">
            <a:extLst>
              <a:ext uri="{FF2B5EF4-FFF2-40B4-BE49-F238E27FC236}">
                <a16:creationId xmlns:a16="http://schemas.microsoft.com/office/drawing/2014/main" id="{AB49CF7E-0120-A19A-7321-09B7A0322301}"/>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2776619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250301"/>
          </a:xfrm>
          <a:prstGeom prst="rect">
            <a:avLst/>
          </a:prstGeom>
        </p:spPr>
        <p:txBody>
          <a:bodyPr/>
          <a:lstStyle/>
          <a:p>
            <a:r>
              <a:rPr lang="en-US"/>
              <a:t>Click to edit Master title style</a:t>
            </a:r>
            <a:endParaRPr lang="en-NZ"/>
          </a:p>
        </p:txBody>
      </p:sp>
      <p:sp>
        <p:nvSpPr>
          <p:cNvPr id="3" name="Vertical Text Placeholder 2"/>
          <p:cNvSpPr>
            <a:spLocks noGrp="1"/>
          </p:cNvSpPr>
          <p:nvPr>
            <p:ph type="body" orient="vert" idx="1"/>
          </p:nvPr>
        </p:nvSpPr>
        <p:spPr>
          <a:xfrm>
            <a:off x="838200" y="1424913"/>
            <a:ext cx="10515600" cy="445192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a:xfrm>
            <a:off x="0" y="6222"/>
            <a:ext cx="2743200" cy="365125"/>
          </a:xfrm>
          <a:prstGeom prst="rect">
            <a:avLst/>
          </a:prstGeom>
        </p:spPr>
        <p:txBody>
          <a:bodyPr/>
          <a:lstStyle/>
          <a:p>
            <a:endParaRPr lang="en-NZ"/>
          </a:p>
        </p:txBody>
      </p:sp>
      <p:sp>
        <p:nvSpPr>
          <p:cNvPr id="6" name="Footer Placeholder 3">
            <a:extLst>
              <a:ext uri="{FF2B5EF4-FFF2-40B4-BE49-F238E27FC236}">
                <a16:creationId xmlns:a16="http://schemas.microsoft.com/office/drawing/2014/main" id="{F26F4BBD-2607-BE13-EFB4-EA48989CBE63}"/>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3471147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a:xfrm>
            <a:off x="0" y="6222"/>
            <a:ext cx="2743200" cy="365125"/>
          </a:xfrm>
          <a:prstGeom prst="rect">
            <a:avLst/>
          </a:prstGeom>
        </p:spPr>
        <p:txBody>
          <a:bodyPr/>
          <a:lstStyle/>
          <a:p>
            <a:endParaRPr lang="en-NZ"/>
          </a:p>
        </p:txBody>
      </p:sp>
      <p:sp>
        <p:nvSpPr>
          <p:cNvPr id="6" name="Footer Placeholder 3">
            <a:extLst>
              <a:ext uri="{FF2B5EF4-FFF2-40B4-BE49-F238E27FC236}">
                <a16:creationId xmlns:a16="http://schemas.microsoft.com/office/drawing/2014/main" id="{2048DE83-2F8F-29B2-AD88-02B3AF5D8F5F}"/>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2182185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BFB8E-F562-4707-90AF-01A00F03E238}"/>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56890392-3C0F-42D7-90E7-7520B0C39C17}"/>
              </a:ext>
            </a:extLst>
          </p:cNvPr>
          <p:cNvSpPr>
            <a:spLocks noGrp="1"/>
          </p:cNvSpPr>
          <p:nvPr>
            <p:ph type="dt" sz="half" idx="10"/>
          </p:nvPr>
        </p:nvSpPr>
        <p:spPr>
          <a:xfrm>
            <a:off x="0" y="6222"/>
            <a:ext cx="2743200" cy="365125"/>
          </a:xfrm>
          <a:prstGeom prst="rect">
            <a:avLst/>
          </a:prstGeom>
        </p:spPr>
        <p:txBody>
          <a:bodyPr/>
          <a:lstStyle/>
          <a:p>
            <a:endParaRPr lang="en-NZ"/>
          </a:p>
        </p:txBody>
      </p:sp>
      <p:sp>
        <p:nvSpPr>
          <p:cNvPr id="5" name="Slide Number Placeholder 4">
            <a:extLst>
              <a:ext uri="{FF2B5EF4-FFF2-40B4-BE49-F238E27FC236}">
                <a16:creationId xmlns:a16="http://schemas.microsoft.com/office/drawing/2014/main" id="{D5AB249D-A453-4506-9FBB-9222FD69DAB1}"/>
              </a:ext>
            </a:extLst>
          </p:cNvPr>
          <p:cNvSpPr>
            <a:spLocks noGrp="1"/>
          </p:cNvSpPr>
          <p:nvPr>
            <p:ph type="sldNum" sz="quarter" idx="12"/>
          </p:nvPr>
        </p:nvSpPr>
        <p:spPr/>
        <p:txBody>
          <a:bodyPr/>
          <a:lstStyle/>
          <a:p>
            <a:fld id="{090CE0A1-88D4-49C4-A075-E1E1B43A63A7}" type="slidenum">
              <a:rPr lang="en-NZ" smtClean="0"/>
              <a:pPr/>
              <a:t>‹#›</a:t>
            </a:fld>
            <a:endParaRPr lang="en-NZ" dirty="0"/>
          </a:p>
        </p:txBody>
      </p:sp>
      <p:sp>
        <p:nvSpPr>
          <p:cNvPr id="6" name="Content Placeholder 2">
            <a:extLst>
              <a:ext uri="{FF2B5EF4-FFF2-40B4-BE49-F238E27FC236}">
                <a16:creationId xmlns:a16="http://schemas.microsoft.com/office/drawing/2014/main" id="{42EDA097-E73C-4215-9B22-E0D71248351C}"/>
              </a:ext>
            </a:extLst>
          </p:cNvPr>
          <p:cNvSpPr>
            <a:spLocks noGrp="1"/>
          </p:cNvSpPr>
          <p:nvPr>
            <p:ph idx="1"/>
          </p:nvPr>
        </p:nvSpPr>
        <p:spPr>
          <a:xfrm>
            <a:off x="838200" y="1654181"/>
            <a:ext cx="10515600" cy="4222653"/>
          </a:xfrm>
        </p:spPr>
        <p:txBody>
          <a:bodyPr/>
          <a:lstStyle>
            <a:lvl1pPr>
              <a:lnSpc>
                <a:spcPct val="100000"/>
              </a:lnSpc>
              <a:defRPr/>
            </a:lvl1pPr>
            <a:lvl2pPr marL="685800" indent="-228600">
              <a:lnSpc>
                <a:spcPct val="100000"/>
              </a:lnSpc>
              <a:buFont typeface="Arial" panose="020B0604020202020204" pitchFamily="34" charset="0"/>
              <a:buChar char="‒"/>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4" name="Footer Placeholder 3">
            <a:extLst>
              <a:ext uri="{FF2B5EF4-FFF2-40B4-BE49-F238E27FC236}">
                <a16:creationId xmlns:a16="http://schemas.microsoft.com/office/drawing/2014/main" id="{68DB524F-339E-FED9-D4C7-8168D1A0B452}"/>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18905729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FA30865-31F7-42EB-90D7-9C913FB14FEB}"/>
              </a:ext>
            </a:extLst>
          </p:cNvPr>
          <p:cNvSpPr>
            <a:spLocks noGrp="1"/>
          </p:cNvSpPr>
          <p:nvPr>
            <p:ph type="dt" sz="half" idx="10"/>
          </p:nvPr>
        </p:nvSpPr>
        <p:spPr>
          <a:xfrm>
            <a:off x="0" y="6222"/>
            <a:ext cx="2743200" cy="365125"/>
          </a:xfrm>
          <a:prstGeom prst="rect">
            <a:avLst/>
          </a:prstGeom>
        </p:spPr>
        <p:txBody>
          <a:bodyPr/>
          <a:lstStyle/>
          <a:p>
            <a:endParaRPr lang="en-NZ"/>
          </a:p>
        </p:txBody>
      </p:sp>
      <p:sp>
        <p:nvSpPr>
          <p:cNvPr id="5" name="Slide Number Placeholder 4">
            <a:extLst>
              <a:ext uri="{FF2B5EF4-FFF2-40B4-BE49-F238E27FC236}">
                <a16:creationId xmlns:a16="http://schemas.microsoft.com/office/drawing/2014/main" id="{CFD5ED22-662E-4B03-821B-8D8A1246201C}"/>
              </a:ext>
            </a:extLst>
          </p:cNvPr>
          <p:cNvSpPr>
            <a:spLocks noGrp="1"/>
          </p:cNvSpPr>
          <p:nvPr>
            <p:ph type="sldNum" sz="quarter" idx="12"/>
          </p:nvPr>
        </p:nvSpPr>
        <p:spPr/>
        <p:txBody>
          <a:bodyPr/>
          <a:lstStyle/>
          <a:p>
            <a:fld id="{090CE0A1-88D4-49C4-A075-E1E1B43A63A7}" type="slidenum">
              <a:rPr lang="en-NZ" smtClean="0"/>
              <a:pPr/>
              <a:t>‹#›</a:t>
            </a:fld>
            <a:endParaRPr lang="en-NZ" dirty="0"/>
          </a:p>
        </p:txBody>
      </p:sp>
      <p:sp>
        <p:nvSpPr>
          <p:cNvPr id="6" name="Picture Placeholder 7">
            <a:extLst>
              <a:ext uri="{FF2B5EF4-FFF2-40B4-BE49-F238E27FC236}">
                <a16:creationId xmlns:a16="http://schemas.microsoft.com/office/drawing/2014/main" id="{FC005148-3BA8-4073-A437-D664F2B2C16E}"/>
              </a:ext>
            </a:extLst>
          </p:cNvPr>
          <p:cNvSpPr>
            <a:spLocks noGrp="1"/>
          </p:cNvSpPr>
          <p:nvPr>
            <p:ph type="pic" sz="quarter" idx="13"/>
          </p:nvPr>
        </p:nvSpPr>
        <p:spPr>
          <a:xfrm>
            <a:off x="0" y="1"/>
            <a:ext cx="12192000" cy="6165850"/>
          </a:xfrm>
        </p:spPr>
        <p:txBody>
          <a:bodyPr/>
          <a:lstStyle/>
          <a:p>
            <a:r>
              <a:rPr lang="en-US"/>
              <a:t>Click icon to add picture</a:t>
            </a:r>
            <a:endParaRPr lang="en-NZ" dirty="0"/>
          </a:p>
        </p:txBody>
      </p:sp>
      <p:sp>
        <p:nvSpPr>
          <p:cNvPr id="7" name="Title 1">
            <a:extLst>
              <a:ext uri="{FF2B5EF4-FFF2-40B4-BE49-F238E27FC236}">
                <a16:creationId xmlns:a16="http://schemas.microsoft.com/office/drawing/2014/main" id="{566E3DF8-9EED-4812-969B-1009DCEE8B32}"/>
              </a:ext>
            </a:extLst>
          </p:cNvPr>
          <p:cNvSpPr>
            <a:spLocks noGrp="1"/>
          </p:cNvSpPr>
          <p:nvPr>
            <p:ph type="title"/>
          </p:nvPr>
        </p:nvSpPr>
        <p:spPr>
          <a:xfrm>
            <a:off x="0" y="0"/>
            <a:ext cx="12192000" cy="6165850"/>
          </a:xfrm>
          <a:solidFill>
            <a:srgbClr val="1E991C">
              <a:alpha val="89020"/>
            </a:srgbClr>
          </a:solidFill>
        </p:spPr>
        <p:txBody>
          <a:bodyPr anchor="ctr">
            <a:normAutofit/>
          </a:bodyPr>
          <a:lstStyle>
            <a:lvl1pPr algn="ctr">
              <a:defRPr sz="4400">
                <a:solidFill>
                  <a:schemeClr val="bg1"/>
                </a:solidFill>
              </a:defRPr>
            </a:lvl1pPr>
          </a:lstStyle>
          <a:p>
            <a:r>
              <a:rPr lang="en-US"/>
              <a:t>Click to edit Master title style</a:t>
            </a:r>
            <a:endParaRPr lang="en-NZ" dirty="0"/>
          </a:p>
        </p:txBody>
      </p:sp>
      <p:sp>
        <p:nvSpPr>
          <p:cNvPr id="2" name="Footer Placeholder 3">
            <a:extLst>
              <a:ext uri="{FF2B5EF4-FFF2-40B4-BE49-F238E27FC236}">
                <a16:creationId xmlns:a16="http://schemas.microsoft.com/office/drawing/2014/main" id="{5BA319E3-E5B5-FF3B-F733-4436E982D8CE}"/>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1896336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165851"/>
          </a:xfrm>
        </p:spPr>
        <p:txBody>
          <a:bodyPr/>
          <a:lstStyle/>
          <a:p>
            <a:r>
              <a:rPr lang="en-US"/>
              <a:t>Click icon to add picture</a:t>
            </a:r>
            <a:endParaRPr lang="en-NZ" dirty="0"/>
          </a:p>
        </p:txBody>
      </p:sp>
      <p:sp>
        <p:nvSpPr>
          <p:cNvPr id="4" name="Date Placeholder 3"/>
          <p:cNvSpPr>
            <a:spLocks noGrp="1"/>
          </p:cNvSpPr>
          <p:nvPr>
            <p:ph type="dt" sz="half" idx="10"/>
          </p:nvPr>
        </p:nvSpPr>
        <p:spPr>
          <a:xfrm>
            <a:off x="0" y="6222"/>
            <a:ext cx="2743200" cy="365125"/>
          </a:xfrm>
          <a:prstGeom prst="rect">
            <a:avLst/>
          </a:prstGeom>
        </p:spPr>
        <p:txBody>
          <a:bodyPr/>
          <a:lstStyle/>
          <a:p>
            <a:endParaRPr lang="en-NZ"/>
          </a:p>
        </p:txBody>
      </p:sp>
      <p:sp>
        <p:nvSpPr>
          <p:cNvPr id="6" name="Slide Number Placeholder 5"/>
          <p:cNvSpPr>
            <a:spLocks noGrp="1"/>
          </p:cNvSpPr>
          <p:nvPr>
            <p:ph type="sldNum" sz="quarter" idx="12"/>
          </p:nvPr>
        </p:nvSpPr>
        <p:spPr/>
        <p:txBody>
          <a:bodyPr/>
          <a:lstStyle/>
          <a:p>
            <a:fld id="{090CE0A1-88D4-49C4-A075-E1E1B43A63A7}" type="slidenum">
              <a:rPr lang="en-NZ" smtClean="0"/>
              <a:t>‹#›</a:t>
            </a:fld>
            <a:endParaRPr lang="en-NZ"/>
          </a:p>
        </p:txBody>
      </p:sp>
      <p:sp>
        <p:nvSpPr>
          <p:cNvPr id="2" name="Title 1"/>
          <p:cNvSpPr>
            <a:spLocks noGrp="1"/>
          </p:cNvSpPr>
          <p:nvPr>
            <p:ph type="title"/>
          </p:nvPr>
        </p:nvSpPr>
        <p:spPr>
          <a:xfrm>
            <a:off x="0" y="3996157"/>
            <a:ext cx="8388626" cy="2169694"/>
          </a:xfrm>
          <a:solidFill>
            <a:srgbClr val="1E991C">
              <a:alpha val="89020"/>
            </a:srgbClr>
          </a:solidFill>
        </p:spPr>
        <p:txBody>
          <a:bodyPr anchor="t">
            <a:normAutofit/>
          </a:bodyPr>
          <a:lstStyle>
            <a:lvl1pPr>
              <a:defRPr sz="4400">
                <a:solidFill>
                  <a:schemeClr val="bg1"/>
                </a:solidFill>
              </a:defRPr>
            </a:lvl1pPr>
          </a:lstStyle>
          <a:p>
            <a:r>
              <a:rPr lang="en-US"/>
              <a:t>Click to edit Master title style</a:t>
            </a:r>
            <a:endParaRPr lang="en-NZ" dirty="0"/>
          </a:p>
        </p:txBody>
      </p:sp>
      <p:sp>
        <p:nvSpPr>
          <p:cNvPr id="3" name="Text Placeholder 2"/>
          <p:cNvSpPr>
            <a:spLocks noGrp="1"/>
          </p:cNvSpPr>
          <p:nvPr>
            <p:ph type="body" idx="1"/>
          </p:nvPr>
        </p:nvSpPr>
        <p:spPr>
          <a:xfrm>
            <a:off x="0" y="5309821"/>
            <a:ext cx="8388626" cy="856030"/>
          </a:xfrm>
        </p:spPr>
        <p:txBody>
          <a:bodyPr anchor="b"/>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3">
            <a:extLst>
              <a:ext uri="{FF2B5EF4-FFF2-40B4-BE49-F238E27FC236}">
                <a16:creationId xmlns:a16="http://schemas.microsoft.com/office/drawing/2014/main" id="{37B470B7-74F7-5B3F-18AB-32B508CDFB7F}"/>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416701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58562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58562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p:cNvSpPr>
            <a:spLocks noGrp="1"/>
          </p:cNvSpPr>
          <p:nvPr>
            <p:ph type="dt" sz="half" idx="10"/>
          </p:nvPr>
        </p:nvSpPr>
        <p:spPr>
          <a:xfrm>
            <a:off x="0" y="6222"/>
            <a:ext cx="2743200" cy="365125"/>
          </a:xfrm>
          <a:prstGeom prst="rect">
            <a:avLst/>
          </a:prstGeom>
        </p:spPr>
        <p:txBody>
          <a:bodyPr/>
          <a:lstStyle/>
          <a:p>
            <a:endParaRPr lang="en-NZ"/>
          </a:p>
        </p:txBody>
      </p:sp>
      <p:sp>
        <p:nvSpPr>
          <p:cNvPr id="9" name="Slide Number Placeholder 8"/>
          <p:cNvSpPr>
            <a:spLocks noGrp="1"/>
          </p:cNvSpPr>
          <p:nvPr>
            <p:ph type="sldNum" sz="quarter" idx="12"/>
          </p:nvPr>
        </p:nvSpPr>
        <p:spPr/>
        <p:txBody>
          <a:bodyPr/>
          <a:lstStyle/>
          <a:p>
            <a:fld id="{090CE0A1-88D4-49C4-A075-E1E1B43A63A7}" type="slidenum">
              <a:rPr lang="en-NZ" smtClean="0"/>
              <a:t>‹#›</a:t>
            </a:fld>
            <a:endParaRPr lang="en-NZ"/>
          </a:p>
        </p:txBody>
      </p:sp>
      <p:sp>
        <p:nvSpPr>
          <p:cNvPr id="11" name="Title 1">
            <a:extLst>
              <a:ext uri="{FF2B5EF4-FFF2-40B4-BE49-F238E27FC236}">
                <a16:creationId xmlns:a16="http://schemas.microsoft.com/office/drawing/2014/main" id="{B609B849-FE4F-4034-BB70-8456C16415BA}"/>
              </a:ext>
            </a:extLst>
          </p:cNvPr>
          <p:cNvSpPr>
            <a:spLocks noGrp="1"/>
          </p:cNvSpPr>
          <p:nvPr>
            <p:ph type="title"/>
          </p:nvPr>
        </p:nvSpPr>
        <p:spPr>
          <a:xfrm>
            <a:off x="838200" y="201845"/>
            <a:ext cx="10515600" cy="1325563"/>
          </a:xfrm>
        </p:spPr>
        <p:txBody>
          <a:bodyPr/>
          <a:lstStyle/>
          <a:p>
            <a:r>
              <a:rPr lang="en-US"/>
              <a:t>Click to edit Master title style</a:t>
            </a:r>
            <a:endParaRPr lang="en-NZ"/>
          </a:p>
        </p:txBody>
      </p:sp>
      <p:sp>
        <p:nvSpPr>
          <p:cNvPr id="2" name="Footer Placeholder 3">
            <a:extLst>
              <a:ext uri="{FF2B5EF4-FFF2-40B4-BE49-F238E27FC236}">
                <a16:creationId xmlns:a16="http://schemas.microsoft.com/office/drawing/2014/main" id="{1324E8C1-7E66-B640-A4C6-A29956F1E7B3}"/>
              </a:ext>
            </a:extLst>
          </p:cNvPr>
          <p:cNvSpPr>
            <a:spLocks noGrp="1"/>
          </p:cNvSpPr>
          <p:nvPr>
            <p:ph type="ftr" sz="quarter" idx="1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3119090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BFB8E-F562-4707-90AF-01A00F03E238}"/>
              </a:ext>
            </a:extLst>
          </p:cNvPr>
          <p:cNvSpPr>
            <a:spLocks noGrp="1"/>
          </p:cNvSpPr>
          <p:nvPr>
            <p:ph type="title"/>
          </p:nvPr>
        </p:nvSpPr>
        <p:spPr>
          <a:xfrm>
            <a:off x="0" y="1"/>
            <a:ext cx="12192000" cy="839754"/>
          </a:xfrm>
          <a:prstGeom prst="rect">
            <a:avLst/>
          </a:prstGeom>
          <a:solidFill>
            <a:srgbClr val="004730"/>
          </a:solidFill>
        </p:spPr>
        <p:txBody>
          <a:bodyPr lIns="360000">
            <a:normAutofit/>
          </a:bodyPr>
          <a:lstStyle>
            <a:lvl1pPr>
              <a:defRPr sz="3600">
                <a:solidFill>
                  <a:schemeClr val="bg1"/>
                </a:solidFill>
              </a:defRPr>
            </a:lvl1pPr>
          </a:lstStyle>
          <a:p>
            <a:r>
              <a:rPr lang="en-US"/>
              <a:t>Click to edit Master title style</a:t>
            </a:r>
            <a:endParaRPr lang="en-NZ"/>
          </a:p>
        </p:txBody>
      </p:sp>
      <p:sp>
        <p:nvSpPr>
          <p:cNvPr id="6" name="Content Placeholder 2">
            <a:extLst>
              <a:ext uri="{FF2B5EF4-FFF2-40B4-BE49-F238E27FC236}">
                <a16:creationId xmlns:a16="http://schemas.microsoft.com/office/drawing/2014/main" id="{42EDA097-E73C-4215-9B22-E0D71248351C}"/>
              </a:ext>
            </a:extLst>
          </p:cNvPr>
          <p:cNvSpPr>
            <a:spLocks noGrp="1"/>
          </p:cNvSpPr>
          <p:nvPr>
            <p:ph idx="1"/>
          </p:nvPr>
        </p:nvSpPr>
        <p:spPr>
          <a:xfrm>
            <a:off x="838200" y="1260000"/>
            <a:ext cx="10515600" cy="4222653"/>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Slide Number Placeholder 5">
            <a:extLst>
              <a:ext uri="{FF2B5EF4-FFF2-40B4-BE49-F238E27FC236}">
                <a16:creationId xmlns:a16="http://schemas.microsoft.com/office/drawing/2014/main" id="{B555EB1A-37E1-4371-BD2E-1C3D36CB0AE7}"/>
              </a:ext>
            </a:extLst>
          </p:cNvPr>
          <p:cNvSpPr>
            <a:spLocks noGrp="1"/>
          </p:cNvSpPr>
          <p:nvPr>
            <p:ph type="sldNum" sz="quarter" idx="4"/>
          </p:nvPr>
        </p:nvSpPr>
        <p:spPr>
          <a:xfrm>
            <a:off x="9448800" y="0"/>
            <a:ext cx="2743200" cy="365125"/>
          </a:xfrm>
          <a:prstGeom prst="rect">
            <a:avLst/>
          </a:prstGeom>
        </p:spPr>
        <p:txBody>
          <a:bodyPr/>
          <a:lstStyle>
            <a:lvl1pPr algn="r">
              <a:defRPr sz="2400">
                <a:solidFill>
                  <a:schemeClr val="tx1"/>
                </a:solidFill>
                <a:latin typeface="Arial" panose="020B0604020202020204" pitchFamily="34" charset="0"/>
                <a:cs typeface="Arial" panose="020B0604020202020204" pitchFamily="34" charset="0"/>
              </a:defRPr>
            </a:lvl1pPr>
          </a:lstStyle>
          <a:p>
            <a:fld id="{090CE0A1-88D4-49C4-A075-E1E1B43A63A7}" type="slidenum">
              <a:rPr lang="en-NZ" smtClean="0"/>
              <a:pPr/>
              <a:t>‹#›</a:t>
            </a:fld>
            <a:endParaRPr lang="en-NZ" dirty="0"/>
          </a:p>
        </p:txBody>
      </p:sp>
      <p:sp>
        <p:nvSpPr>
          <p:cNvPr id="4" name="Footer Placeholder 3">
            <a:extLst>
              <a:ext uri="{FF2B5EF4-FFF2-40B4-BE49-F238E27FC236}">
                <a16:creationId xmlns:a16="http://schemas.microsoft.com/office/drawing/2014/main" id="{13B73CAF-23EF-1F21-BB56-9DB3D90CF977}"/>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1850871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FA30865-31F7-42EB-90D7-9C913FB14FEB}"/>
              </a:ext>
            </a:extLst>
          </p:cNvPr>
          <p:cNvSpPr>
            <a:spLocks noGrp="1"/>
          </p:cNvSpPr>
          <p:nvPr>
            <p:ph type="dt" sz="half" idx="10"/>
          </p:nvPr>
        </p:nvSpPr>
        <p:spPr>
          <a:xfrm>
            <a:off x="0" y="6222"/>
            <a:ext cx="2743200" cy="365125"/>
          </a:xfrm>
          <a:prstGeom prst="rect">
            <a:avLst/>
          </a:prstGeom>
        </p:spPr>
        <p:txBody>
          <a:bodyPr/>
          <a:lstStyle/>
          <a:p>
            <a:endParaRPr lang="en-NZ"/>
          </a:p>
        </p:txBody>
      </p:sp>
      <p:sp>
        <p:nvSpPr>
          <p:cNvPr id="6" name="Picture Placeholder 7">
            <a:extLst>
              <a:ext uri="{FF2B5EF4-FFF2-40B4-BE49-F238E27FC236}">
                <a16:creationId xmlns:a16="http://schemas.microsoft.com/office/drawing/2014/main" id="{FC005148-3BA8-4073-A437-D664F2B2C16E}"/>
              </a:ext>
            </a:extLst>
          </p:cNvPr>
          <p:cNvSpPr>
            <a:spLocks noGrp="1"/>
          </p:cNvSpPr>
          <p:nvPr>
            <p:ph type="pic" sz="quarter" idx="13"/>
          </p:nvPr>
        </p:nvSpPr>
        <p:spPr>
          <a:xfrm>
            <a:off x="0" y="1"/>
            <a:ext cx="12192000" cy="6165850"/>
          </a:xfrm>
          <a:prstGeom prst="rect">
            <a:avLst/>
          </a:prstGeom>
        </p:spPr>
        <p:txBody>
          <a:bodyPr/>
          <a:lstStyle/>
          <a:p>
            <a:r>
              <a:rPr lang="en-US"/>
              <a:t>Click icon to add picture</a:t>
            </a:r>
            <a:endParaRPr lang="en-NZ"/>
          </a:p>
        </p:txBody>
      </p:sp>
      <p:sp>
        <p:nvSpPr>
          <p:cNvPr id="7" name="Title 1">
            <a:extLst>
              <a:ext uri="{FF2B5EF4-FFF2-40B4-BE49-F238E27FC236}">
                <a16:creationId xmlns:a16="http://schemas.microsoft.com/office/drawing/2014/main" id="{566E3DF8-9EED-4812-969B-1009DCEE8B32}"/>
              </a:ext>
            </a:extLst>
          </p:cNvPr>
          <p:cNvSpPr>
            <a:spLocks noGrp="1"/>
          </p:cNvSpPr>
          <p:nvPr>
            <p:ph type="title"/>
          </p:nvPr>
        </p:nvSpPr>
        <p:spPr>
          <a:xfrm>
            <a:off x="0" y="0"/>
            <a:ext cx="12192000" cy="6165850"/>
          </a:xfrm>
          <a:prstGeom prst="rect">
            <a:avLst/>
          </a:prstGeom>
          <a:noFill/>
        </p:spPr>
        <p:txBody>
          <a:bodyPr anchor="ctr">
            <a:normAutofit/>
          </a:bodyPr>
          <a:lstStyle>
            <a:lvl1pPr algn="ctr">
              <a:defRPr sz="4400">
                <a:solidFill>
                  <a:schemeClr val="bg1"/>
                </a:solidFill>
              </a:defRPr>
            </a:lvl1pPr>
          </a:lstStyle>
          <a:p>
            <a:r>
              <a:rPr lang="en-US"/>
              <a:t>Click to edit Master title style</a:t>
            </a:r>
            <a:endParaRPr lang="en-NZ"/>
          </a:p>
        </p:txBody>
      </p:sp>
      <p:sp>
        <p:nvSpPr>
          <p:cNvPr id="4" name="Footer Placeholder 3">
            <a:extLst>
              <a:ext uri="{FF2B5EF4-FFF2-40B4-BE49-F238E27FC236}">
                <a16:creationId xmlns:a16="http://schemas.microsoft.com/office/drawing/2014/main" id="{2DEDEB20-E640-86B1-43C2-8AE46E1AEA03}"/>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2807433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165851"/>
          </a:xfrm>
          <a:prstGeom prst="rect">
            <a:avLst/>
          </a:prstGeom>
        </p:spPr>
        <p:txBody>
          <a:bodyPr/>
          <a:lstStyle/>
          <a:p>
            <a:r>
              <a:rPr lang="en-US"/>
              <a:t>Click icon to add picture</a:t>
            </a:r>
            <a:endParaRPr lang="en-NZ"/>
          </a:p>
        </p:txBody>
      </p:sp>
      <p:sp>
        <p:nvSpPr>
          <p:cNvPr id="4" name="Date Placeholder 3"/>
          <p:cNvSpPr>
            <a:spLocks noGrp="1"/>
          </p:cNvSpPr>
          <p:nvPr>
            <p:ph type="dt" sz="half" idx="10"/>
          </p:nvPr>
        </p:nvSpPr>
        <p:spPr>
          <a:xfrm>
            <a:off x="0" y="6222"/>
            <a:ext cx="2743200" cy="365125"/>
          </a:xfrm>
          <a:prstGeom prst="rect">
            <a:avLst/>
          </a:prstGeom>
        </p:spPr>
        <p:txBody>
          <a:bodyPr/>
          <a:lstStyle/>
          <a:p>
            <a:endParaRPr lang="en-NZ"/>
          </a:p>
        </p:txBody>
      </p:sp>
      <p:sp>
        <p:nvSpPr>
          <p:cNvPr id="2" name="Title 1"/>
          <p:cNvSpPr>
            <a:spLocks noGrp="1"/>
          </p:cNvSpPr>
          <p:nvPr>
            <p:ph type="title"/>
          </p:nvPr>
        </p:nvSpPr>
        <p:spPr>
          <a:xfrm>
            <a:off x="0" y="3996157"/>
            <a:ext cx="8388626" cy="2169694"/>
          </a:xfrm>
          <a:prstGeom prst="rect">
            <a:avLst/>
          </a:prstGeom>
          <a:noFill/>
        </p:spPr>
        <p:txBody>
          <a:bodyPr anchor="t">
            <a:normAutofit/>
          </a:bodyPr>
          <a:lstStyle>
            <a:lvl1pPr>
              <a:defRPr sz="4400">
                <a:solidFill>
                  <a:schemeClr val="bg1"/>
                </a:solidFill>
              </a:defRPr>
            </a:lvl1pPr>
          </a:lstStyle>
          <a:p>
            <a:r>
              <a:rPr lang="en-US"/>
              <a:t>Click to edit Master title style</a:t>
            </a:r>
            <a:endParaRPr lang="en-NZ"/>
          </a:p>
        </p:txBody>
      </p:sp>
      <p:sp>
        <p:nvSpPr>
          <p:cNvPr id="3" name="Text Placeholder 2"/>
          <p:cNvSpPr>
            <a:spLocks noGrp="1"/>
          </p:cNvSpPr>
          <p:nvPr>
            <p:ph type="body" idx="1"/>
          </p:nvPr>
        </p:nvSpPr>
        <p:spPr>
          <a:xfrm>
            <a:off x="0" y="5309821"/>
            <a:ext cx="8388626" cy="856030"/>
          </a:xfrm>
          <a:prstGeom prst="rect">
            <a:avLst/>
          </a:prstGeom>
        </p:spPr>
        <p:txBody>
          <a:bodyPr anchor="b"/>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Footer Placeholder 3">
            <a:extLst>
              <a:ext uri="{FF2B5EF4-FFF2-40B4-BE49-F238E27FC236}">
                <a16:creationId xmlns:a16="http://schemas.microsoft.com/office/drawing/2014/main" id="{90B99430-F337-98DC-A8A6-169FF33EE2DF}"/>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844707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28000"/>
          </a:xfrm>
          <a:prstGeom prst="rect">
            <a:avLst/>
          </a:prstGeom>
          <a:solidFill>
            <a:srgbClr val="004532"/>
          </a:solidFill>
        </p:spPr>
        <p:txBody>
          <a:bodyPr lIns="360000">
            <a:normAutofit/>
          </a:bodyPr>
          <a:lstStyle>
            <a:lvl1pPr>
              <a:defRPr sz="3600">
                <a:solidFill>
                  <a:schemeClr val="bg1"/>
                </a:solidFill>
              </a:defRPr>
            </a:lvl1pPr>
          </a:lstStyle>
          <a:p>
            <a:r>
              <a:rPr lang="en-US"/>
              <a:t>Click to edit Master title style</a:t>
            </a:r>
            <a:endParaRPr lang="en-NZ"/>
          </a:p>
        </p:txBody>
      </p:sp>
      <p:sp>
        <p:nvSpPr>
          <p:cNvPr id="3" name="Content Placeholder 2"/>
          <p:cNvSpPr>
            <a:spLocks noGrp="1"/>
          </p:cNvSpPr>
          <p:nvPr>
            <p:ph sz="half" idx="1"/>
          </p:nvPr>
        </p:nvSpPr>
        <p:spPr>
          <a:xfrm>
            <a:off x="838200" y="1260000"/>
            <a:ext cx="5181600" cy="4233269"/>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260000"/>
            <a:ext cx="5181600" cy="4233269"/>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Slide Number Placeholder 5">
            <a:extLst>
              <a:ext uri="{FF2B5EF4-FFF2-40B4-BE49-F238E27FC236}">
                <a16:creationId xmlns:a16="http://schemas.microsoft.com/office/drawing/2014/main" id="{2A11FF02-04BA-4F50-BA94-67214E330C4F}"/>
              </a:ext>
            </a:extLst>
          </p:cNvPr>
          <p:cNvSpPr>
            <a:spLocks noGrp="1"/>
          </p:cNvSpPr>
          <p:nvPr>
            <p:ph type="sldNum" sz="quarter" idx="4"/>
          </p:nvPr>
        </p:nvSpPr>
        <p:spPr>
          <a:xfrm>
            <a:off x="9448800" y="0"/>
            <a:ext cx="2743200" cy="365125"/>
          </a:xfrm>
          <a:prstGeom prst="rect">
            <a:avLst/>
          </a:prstGeom>
        </p:spPr>
        <p:txBody>
          <a:bodyPr/>
          <a:lstStyle>
            <a:lvl1pPr algn="r">
              <a:defRPr>
                <a:latin typeface="Arial" panose="020B0604020202020204" pitchFamily="34" charset="0"/>
                <a:cs typeface="Arial" panose="020B0604020202020204" pitchFamily="34" charset="0"/>
              </a:defRPr>
            </a:lvl1pPr>
          </a:lstStyle>
          <a:p>
            <a:fld id="{090CE0A1-88D4-49C4-A075-E1E1B43A63A7}" type="slidenum">
              <a:rPr lang="en-NZ" smtClean="0"/>
              <a:pPr/>
              <a:t>‹#›</a:t>
            </a:fld>
            <a:endParaRPr lang="en-NZ"/>
          </a:p>
        </p:txBody>
      </p:sp>
      <p:sp>
        <p:nvSpPr>
          <p:cNvPr id="8" name="Footer Placeholder 3">
            <a:extLst>
              <a:ext uri="{FF2B5EF4-FFF2-40B4-BE49-F238E27FC236}">
                <a16:creationId xmlns:a16="http://schemas.microsoft.com/office/drawing/2014/main" id="{5EF10A0E-C87D-9D48-30C7-DDDD1C6E471D}"/>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2702086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585624"/>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585624"/>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p:cNvSpPr>
            <a:spLocks noGrp="1"/>
          </p:cNvSpPr>
          <p:nvPr>
            <p:ph type="dt" sz="half" idx="10"/>
          </p:nvPr>
        </p:nvSpPr>
        <p:spPr>
          <a:xfrm>
            <a:off x="0" y="6222"/>
            <a:ext cx="2743200" cy="365125"/>
          </a:xfrm>
          <a:prstGeom prst="rect">
            <a:avLst/>
          </a:prstGeom>
        </p:spPr>
        <p:txBody>
          <a:bodyPr/>
          <a:lstStyle/>
          <a:p>
            <a:endParaRPr lang="en-NZ"/>
          </a:p>
        </p:txBody>
      </p:sp>
      <p:sp>
        <p:nvSpPr>
          <p:cNvPr id="11" name="Title 1">
            <a:extLst>
              <a:ext uri="{FF2B5EF4-FFF2-40B4-BE49-F238E27FC236}">
                <a16:creationId xmlns:a16="http://schemas.microsoft.com/office/drawing/2014/main" id="{B609B849-FE4F-4034-BB70-8456C16415BA}"/>
              </a:ext>
            </a:extLst>
          </p:cNvPr>
          <p:cNvSpPr>
            <a:spLocks noGrp="1"/>
          </p:cNvSpPr>
          <p:nvPr>
            <p:ph type="title"/>
          </p:nvPr>
        </p:nvSpPr>
        <p:spPr>
          <a:xfrm>
            <a:off x="838200" y="201845"/>
            <a:ext cx="10515600" cy="1325563"/>
          </a:xfrm>
          <a:prstGeom prst="rect">
            <a:avLst/>
          </a:prstGeom>
        </p:spPr>
        <p:txBody>
          <a:bodyPr/>
          <a:lstStyle/>
          <a:p>
            <a:r>
              <a:rPr lang="en-US"/>
              <a:t>Click to edit Master title style</a:t>
            </a:r>
            <a:endParaRPr lang="en-NZ"/>
          </a:p>
        </p:txBody>
      </p:sp>
      <p:sp>
        <p:nvSpPr>
          <p:cNvPr id="8" name="Footer Placeholder 3">
            <a:extLst>
              <a:ext uri="{FF2B5EF4-FFF2-40B4-BE49-F238E27FC236}">
                <a16:creationId xmlns:a16="http://schemas.microsoft.com/office/drawing/2014/main" id="{4AF44EC0-3A4F-A09B-E614-2978B7D8873E}"/>
              </a:ext>
            </a:extLst>
          </p:cNvPr>
          <p:cNvSpPr>
            <a:spLocks noGrp="1"/>
          </p:cNvSpPr>
          <p:nvPr>
            <p:ph type="ftr" sz="quarter" idx="11"/>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8148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28000"/>
          </a:xfrm>
          <a:prstGeom prst="rect">
            <a:avLst/>
          </a:prstGeom>
          <a:solidFill>
            <a:srgbClr val="004532"/>
          </a:solidFill>
        </p:spPr>
        <p:txBody>
          <a:bodyPr lIns="360000">
            <a:normAutofit/>
          </a:bodyPr>
          <a:lstStyle>
            <a:lvl1pPr>
              <a:defRPr sz="3600">
                <a:solidFill>
                  <a:schemeClr val="bg1"/>
                </a:solidFill>
              </a:defRPr>
            </a:lvl1pPr>
          </a:lstStyle>
          <a:p>
            <a:r>
              <a:rPr lang="en-US"/>
              <a:t>Click to edit Master title style</a:t>
            </a:r>
            <a:endParaRPr lang="en-NZ"/>
          </a:p>
        </p:txBody>
      </p:sp>
      <p:sp>
        <p:nvSpPr>
          <p:cNvPr id="4" name="Slide Number Placeholder 5">
            <a:extLst>
              <a:ext uri="{FF2B5EF4-FFF2-40B4-BE49-F238E27FC236}">
                <a16:creationId xmlns:a16="http://schemas.microsoft.com/office/drawing/2014/main" id="{ECB71924-D1A9-444C-8A47-65668C5D0447}"/>
              </a:ext>
            </a:extLst>
          </p:cNvPr>
          <p:cNvSpPr>
            <a:spLocks noGrp="1"/>
          </p:cNvSpPr>
          <p:nvPr>
            <p:ph type="sldNum" sz="quarter" idx="4"/>
          </p:nvPr>
        </p:nvSpPr>
        <p:spPr>
          <a:xfrm>
            <a:off x="9448800" y="0"/>
            <a:ext cx="2743200" cy="365125"/>
          </a:xfrm>
          <a:prstGeom prst="rect">
            <a:avLst/>
          </a:prstGeom>
        </p:spPr>
        <p:txBody>
          <a:bodyPr/>
          <a:lstStyle>
            <a:lvl1pPr algn="r">
              <a:defRPr>
                <a:latin typeface="Arial" panose="020B0604020202020204" pitchFamily="34" charset="0"/>
                <a:cs typeface="Arial" panose="020B0604020202020204" pitchFamily="34" charset="0"/>
              </a:defRPr>
            </a:lvl1pPr>
          </a:lstStyle>
          <a:p>
            <a:fld id="{090CE0A1-88D4-49C4-A075-E1E1B43A63A7}" type="slidenum">
              <a:rPr lang="en-NZ" smtClean="0"/>
              <a:pPr/>
              <a:t>‹#›</a:t>
            </a:fld>
            <a:endParaRPr lang="en-NZ"/>
          </a:p>
        </p:txBody>
      </p:sp>
      <p:sp>
        <p:nvSpPr>
          <p:cNvPr id="5" name="Footer Placeholder 3">
            <a:extLst>
              <a:ext uri="{FF2B5EF4-FFF2-40B4-BE49-F238E27FC236}">
                <a16:creationId xmlns:a16="http://schemas.microsoft.com/office/drawing/2014/main" id="{A83B0366-2F6E-D507-2089-D2879DFE9D3C}"/>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2261040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0" y="6222"/>
            <a:ext cx="2743200" cy="365125"/>
          </a:xfrm>
          <a:prstGeom prst="rect">
            <a:avLst/>
          </a:prstGeom>
        </p:spPr>
        <p:txBody>
          <a:bodyPr/>
          <a:lstStyle/>
          <a:p>
            <a:endParaRPr lang="en-NZ"/>
          </a:p>
        </p:txBody>
      </p:sp>
      <p:sp>
        <p:nvSpPr>
          <p:cNvPr id="4" name="Footer Placeholder 3">
            <a:extLst>
              <a:ext uri="{FF2B5EF4-FFF2-40B4-BE49-F238E27FC236}">
                <a16:creationId xmlns:a16="http://schemas.microsoft.com/office/drawing/2014/main" id="{F993E5ED-CCDA-C939-AD39-BF7AE750D794}"/>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812335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NZ"/>
          </a:p>
        </p:txBody>
      </p:sp>
      <p:sp>
        <p:nvSpPr>
          <p:cNvPr id="3" name="Content Placeholder 2"/>
          <p:cNvSpPr>
            <a:spLocks noGrp="1"/>
          </p:cNvSpPr>
          <p:nvPr>
            <p:ph idx="1"/>
          </p:nvPr>
        </p:nvSpPr>
        <p:spPr>
          <a:xfrm>
            <a:off x="5183188" y="987425"/>
            <a:ext cx="6172200" cy="4873625"/>
          </a:xfrm>
          <a:prstGeom prst="rect">
            <a:avLst/>
          </a:prstGeom>
        </p:spPr>
        <p:txBody>
          <a:bodyPr/>
          <a:lstStyle>
            <a:lvl1pPr>
              <a:lnSpc>
                <a:spcPct val="100000"/>
              </a:lnSpc>
              <a:defRPr sz="3200"/>
            </a:lvl1pPr>
            <a:lvl2pPr>
              <a:lnSpc>
                <a:spcPct val="100000"/>
              </a:lnSpc>
              <a:defRPr sz="2800"/>
            </a:lvl2pPr>
            <a:lvl3pPr>
              <a:lnSpc>
                <a:spcPct val="100000"/>
              </a:lnSpc>
              <a:defRPr sz="2400"/>
            </a:lvl3pPr>
            <a:lvl4pPr>
              <a:lnSpc>
                <a:spcPct val="100000"/>
              </a:lnSpc>
              <a:defRPr sz="2000"/>
            </a:lvl4pPr>
            <a:lvl5pPr>
              <a:lnSpc>
                <a:spcPct val="100000"/>
              </a:lnSpc>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0" y="6222"/>
            <a:ext cx="2743200" cy="365125"/>
          </a:xfrm>
          <a:prstGeom prst="rect">
            <a:avLst/>
          </a:prstGeom>
        </p:spPr>
        <p:txBody>
          <a:bodyPr/>
          <a:lstStyle/>
          <a:p>
            <a:endParaRPr lang="en-NZ"/>
          </a:p>
        </p:txBody>
      </p:sp>
      <p:sp>
        <p:nvSpPr>
          <p:cNvPr id="7" name="Footer Placeholder 3">
            <a:extLst>
              <a:ext uri="{FF2B5EF4-FFF2-40B4-BE49-F238E27FC236}">
                <a16:creationId xmlns:a16="http://schemas.microsoft.com/office/drawing/2014/main" id="{0A111FB1-BE83-E4AD-2ADC-4462F2427AB9}"/>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1391671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458BA33-296C-4514-BE62-05BC8B8E7A41}"/>
              </a:ext>
            </a:extLst>
          </p:cNvPr>
          <p:cNvSpPr/>
          <p:nvPr userDrawn="1"/>
        </p:nvSpPr>
        <p:spPr>
          <a:xfrm>
            <a:off x="0" y="6165851"/>
            <a:ext cx="12192000" cy="692150"/>
          </a:xfrm>
          <a:prstGeom prst="rect">
            <a:avLst/>
          </a:prstGeom>
          <a:solidFill>
            <a:srgbClr val="004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pic>
        <p:nvPicPr>
          <p:cNvPr id="11" name="Graphic 10">
            <a:extLst>
              <a:ext uri="{FF2B5EF4-FFF2-40B4-BE49-F238E27FC236}">
                <a16:creationId xmlns:a16="http://schemas.microsoft.com/office/drawing/2014/main" id="{70CCCA3C-21FF-4C86-9C3B-2E5F5408123F}"/>
              </a:ext>
            </a:extLst>
          </p:cNvPr>
          <p:cNvPicPr>
            <a:picLocks noChangeAspect="1"/>
          </p:cNvPicPr>
          <p:nvPr userDrawn="1"/>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128229" y="6165851"/>
            <a:ext cx="2035196" cy="692150"/>
          </a:xfrm>
          <a:prstGeom prst="rect">
            <a:avLst/>
          </a:prstGeom>
        </p:spPr>
      </p:pic>
      <p:sp>
        <p:nvSpPr>
          <p:cNvPr id="16" name="Title Placeholder 1">
            <a:extLst>
              <a:ext uri="{FF2B5EF4-FFF2-40B4-BE49-F238E27FC236}">
                <a16:creationId xmlns:a16="http://schemas.microsoft.com/office/drawing/2014/main" id="{F0A10CEF-0FE5-4239-A6FC-1421940E8391}"/>
              </a:ext>
            </a:extLst>
          </p:cNvPr>
          <p:cNvSpPr>
            <a:spLocks noGrp="1"/>
          </p:cNvSpPr>
          <p:nvPr>
            <p:ph type="title"/>
          </p:nvPr>
        </p:nvSpPr>
        <p:spPr>
          <a:xfrm>
            <a:off x="838200" y="20184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17" name="Text Placeholder 2">
            <a:extLst>
              <a:ext uri="{FF2B5EF4-FFF2-40B4-BE49-F238E27FC236}">
                <a16:creationId xmlns:a16="http://schemas.microsoft.com/office/drawing/2014/main" id="{A81338B2-4098-48A3-A8F2-C403EB2C4AA8}"/>
              </a:ext>
            </a:extLst>
          </p:cNvPr>
          <p:cNvSpPr>
            <a:spLocks noGrp="1"/>
          </p:cNvSpPr>
          <p:nvPr>
            <p:ph type="body" idx="1"/>
          </p:nvPr>
        </p:nvSpPr>
        <p:spPr>
          <a:xfrm>
            <a:off x="838200" y="1654181"/>
            <a:ext cx="10515600" cy="422265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9" name="Slide Number Placeholder 5">
            <a:extLst>
              <a:ext uri="{FF2B5EF4-FFF2-40B4-BE49-F238E27FC236}">
                <a16:creationId xmlns:a16="http://schemas.microsoft.com/office/drawing/2014/main" id="{AE1031EC-42D4-420A-B230-C4FFDB40D2BD}"/>
              </a:ext>
            </a:extLst>
          </p:cNvPr>
          <p:cNvSpPr>
            <a:spLocks noGrp="1"/>
          </p:cNvSpPr>
          <p:nvPr>
            <p:ph type="sldNum" sz="quarter" idx="4"/>
          </p:nvPr>
        </p:nvSpPr>
        <p:spPr>
          <a:xfrm>
            <a:off x="9448800" y="0"/>
            <a:ext cx="2743200" cy="365125"/>
          </a:xfrm>
          <a:prstGeom prst="rect">
            <a:avLst/>
          </a:prstGeom>
        </p:spPr>
        <p:txBody>
          <a:bodyPr/>
          <a:lstStyle>
            <a:lvl1pPr algn="r">
              <a:defRPr sz="1600">
                <a:solidFill>
                  <a:schemeClr val="tx1">
                    <a:lumMod val="50000"/>
                    <a:lumOff val="50000"/>
                  </a:schemeClr>
                </a:solidFill>
                <a:latin typeface="Arial" panose="020B0604020202020204" pitchFamily="34" charset="0"/>
                <a:cs typeface="Arial" panose="020B0604020202020204" pitchFamily="34" charset="0"/>
              </a:defRPr>
            </a:lvl1pPr>
          </a:lstStyle>
          <a:p>
            <a:fld id="{090CE0A1-88D4-49C4-A075-E1E1B43A63A7}" type="slidenum">
              <a:rPr lang="en-NZ" smtClean="0"/>
              <a:pPr/>
              <a:t>‹#›</a:t>
            </a:fld>
            <a:endParaRPr lang="en-NZ" dirty="0"/>
          </a:p>
        </p:txBody>
      </p:sp>
      <p:pic>
        <p:nvPicPr>
          <p:cNvPr id="3" name="Picture 2">
            <a:extLst>
              <a:ext uri="{FF2B5EF4-FFF2-40B4-BE49-F238E27FC236}">
                <a16:creationId xmlns:a16="http://schemas.microsoft.com/office/drawing/2014/main" id="{6CE23E28-CB72-4FB7-B13F-394910982BDA}"/>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98047" y="6340477"/>
            <a:ext cx="1575038" cy="342898"/>
          </a:xfrm>
          <a:prstGeom prst="rect">
            <a:avLst/>
          </a:prstGeom>
        </p:spPr>
      </p:pic>
      <p:pic>
        <p:nvPicPr>
          <p:cNvPr id="5" name="Picture 4" descr="Logo&#10;&#10;Description automatically generated">
            <a:extLst>
              <a:ext uri="{FF2B5EF4-FFF2-40B4-BE49-F238E27FC236}">
                <a16:creationId xmlns:a16="http://schemas.microsoft.com/office/drawing/2014/main" id="{BC54A632-0515-4CF5-97B1-C468B954E4BC}"/>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892556" y="6165851"/>
            <a:ext cx="692150" cy="692150"/>
          </a:xfrm>
          <a:prstGeom prst="rect">
            <a:avLst/>
          </a:prstGeom>
        </p:spPr>
      </p:pic>
      <p:sp>
        <p:nvSpPr>
          <p:cNvPr id="4" name="Footer Placeholder 3">
            <a:extLst>
              <a:ext uri="{FF2B5EF4-FFF2-40B4-BE49-F238E27FC236}">
                <a16:creationId xmlns:a16="http://schemas.microsoft.com/office/drawing/2014/main" id="{9D6C45DA-F6E6-2203-697B-E9F4B75AB55B}"/>
              </a:ext>
            </a:extLst>
          </p:cNvPr>
          <p:cNvSpPr>
            <a:spLocks noGrp="1"/>
          </p:cNvSpPr>
          <p:nvPr>
            <p:ph type="ftr" sz="quarter" idx="3"/>
          </p:nvPr>
        </p:nvSpPr>
        <p:spPr>
          <a:xfrm>
            <a:off x="4038600" y="6340477"/>
            <a:ext cx="4114800" cy="365125"/>
          </a:xfrm>
          <a:prstGeom prst="rect">
            <a:avLst/>
          </a:prstGeom>
        </p:spPr>
        <p:txBody>
          <a:bodyPr vert="horz" lIns="91440" tIns="45720" rIns="91440" bIns="45720" rtlCol="0" anchor="ctr"/>
          <a:lstStyle>
            <a:lvl1pPr algn="ctr">
              <a:defRPr sz="2000" b="1">
                <a:solidFill>
                  <a:schemeClr val="bg1"/>
                </a:solidFill>
                <a:latin typeface="Arial" panose="020B0604020202020204" pitchFamily="34" charset="0"/>
                <a:cs typeface="Arial" panose="020B0604020202020204" pitchFamily="34" charset="0"/>
              </a:defRPr>
            </a:lvl1pPr>
          </a:lstStyle>
          <a:p>
            <a:r>
              <a:rPr lang="en-NZ" dirty="0"/>
              <a:t>CONFIDENTIAL</a:t>
            </a:r>
          </a:p>
        </p:txBody>
      </p:sp>
    </p:spTree>
    <p:extLst>
      <p:ext uri="{BB962C8B-B14F-4D97-AF65-F5344CB8AC3E}">
        <p14:creationId xmlns:p14="http://schemas.microsoft.com/office/powerpoint/2010/main" val="484279183"/>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62" r:id="rId13"/>
    <p:sldLayoutId id="2147483663" r:id="rId14"/>
    <p:sldLayoutId id="2147483661" r:id="rId15"/>
    <p:sldLayoutId id="2147483653" r:id="rId16"/>
  </p:sldLayoutIdLst>
  <p:hf hdr="0" dt="0"/>
  <p:txStyles>
    <p:titleStyle>
      <a:lvl1pPr algn="l" defTabSz="914400" rtl="0" eaLnBrk="1" latinLnBrk="0" hangingPunct="1">
        <a:lnSpc>
          <a:spcPct val="90000"/>
        </a:lnSpc>
        <a:spcBef>
          <a:spcPct val="0"/>
        </a:spcBef>
        <a:buNone/>
        <a:defRPr sz="4400" b="1" kern="1200">
          <a:solidFill>
            <a:srgbClr val="205737"/>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rgbClr val="20573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rgbClr val="20573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rgbClr val="20573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rgbClr val="20573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rgbClr val="20573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8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twlln\Documents\RRI\Horizontal_bearing\motor_vids\Decent_90KHz.mp4" TargetMode="External"/><Relationship Id="rId1" Type="http://schemas.microsoft.com/office/2007/relationships/media" Target="file:///C:\Users\twlln\Documents\RRI\Horizontal_bearing\motor_vids\Decent_90KHz.mp4" TargetMode="Externa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9.svg"/></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1795943" y="1568867"/>
            <a:ext cx="8600113" cy="4203283"/>
          </a:xfrm>
          <a:prstGeom prst="rect">
            <a:avLst/>
          </a:prstGeom>
          <a:solidFill>
            <a:schemeClr val="bg1"/>
          </a:solidFill>
        </p:spPr>
        <p:txBody>
          <a:bodyPr vert="horz" lIns="91440" tIns="45720" rIns="91440" bIns="45720" rtlCol="0" anchor="t" anchorCtr="0">
            <a:normAutofit lnSpcReduction="10000"/>
          </a:bodyPr>
          <a:lstStyle>
            <a:lvl1pPr algn="ctr"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b="1" i="1" u="none" strike="noStrike" kern="1200" cap="none" spc="0" normalizeH="0" baseline="0" noProof="0" dirty="0">
                <a:ln>
                  <a:noFill/>
                </a:ln>
                <a:solidFill>
                  <a:srgbClr val="205737"/>
                </a:solidFill>
                <a:effectLst/>
                <a:uLnTx/>
                <a:uFillTx/>
                <a:latin typeface="Arial" panose="020B0604020202020204" pitchFamily="34" charset="0"/>
                <a:ea typeface="+mj-ea"/>
                <a:cs typeface="Arial" panose="020B0604020202020204" pitchFamily="34" charset="0"/>
              </a:rPr>
              <a:t>Speed Optimisation of Superconducting Magnetic Bearings</a:t>
            </a:r>
            <a:endParaRPr kumimoji="0" lang="en-NZ" sz="3200" b="0" i="1" u="none" strike="noStrike" kern="1200" cap="none" spc="0" normalizeH="0" baseline="0" noProof="0" dirty="0">
              <a:ln>
                <a:noFill/>
              </a:ln>
              <a:solidFill>
                <a:srgbClr val="205737"/>
              </a:solidFill>
              <a:effectLst/>
              <a:uLnTx/>
              <a:uFillTx/>
              <a:latin typeface="Arial" panose="020B0604020202020204" pitchFamily="34" charset="0"/>
              <a:ea typeface="+mj-ea"/>
              <a:cs typeface="Arial" panose="020B0604020202020204" pitchFamily="34"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NZ" sz="2800" b="0" i="0" u="none" strike="noStrike" kern="1200" cap="none" spc="0" normalizeH="0" baseline="0" noProof="0" dirty="0">
              <a:ln>
                <a:noFill/>
              </a:ln>
              <a:solidFill>
                <a:srgbClr val="205737"/>
              </a:solidFill>
              <a:effectLst/>
              <a:uLnTx/>
              <a:uFillTx/>
              <a:latin typeface="Arial" panose="020B0604020202020204" pitchFamily="34" charset="0"/>
              <a:ea typeface="+mj-ea"/>
              <a:cs typeface="Arial" panose="020B0604020202020204" pitchFamily="34"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NZ" sz="2800" b="0" i="0" u="none" strike="noStrike" kern="1200" cap="none" spc="0" normalizeH="0" baseline="0" noProof="0" dirty="0">
                <a:ln>
                  <a:noFill/>
                </a:ln>
                <a:solidFill>
                  <a:srgbClr val="205737"/>
                </a:solidFill>
                <a:effectLst/>
                <a:uLnTx/>
                <a:uFillTx/>
                <a:latin typeface="Arial" panose="020B0604020202020204" pitchFamily="34" charset="0"/>
                <a:ea typeface="+mj-ea"/>
                <a:cs typeface="Arial" panose="020B0604020202020204" pitchFamily="34" charset="0"/>
              </a:rPr>
              <a:t>By Timothy Allen</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NZ" sz="2800" b="0" i="0" u="none" strike="noStrike" kern="1200" cap="none" spc="0" normalizeH="0" baseline="0" noProof="0" dirty="0">
              <a:ln>
                <a:noFill/>
              </a:ln>
              <a:solidFill>
                <a:srgbClr val="205737"/>
              </a:solidFill>
              <a:effectLst/>
              <a:uLnTx/>
              <a:uFillTx/>
              <a:latin typeface="Arial" panose="020B0604020202020204" pitchFamily="34" charset="0"/>
              <a:ea typeface="+mj-ea"/>
              <a:cs typeface="Arial" panose="020B0604020202020204" pitchFamily="34"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NZ" sz="2800" b="0" dirty="0">
                <a:solidFill>
                  <a:srgbClr val="205737"/>
                </a:solidFill>
              </a:rPr>
              <a:t>Acknowledgements – Dr. Mohammad Siamaki, Dr. James Storey</a:t>
            </a:r>
          </a:p>
          <a:p>
            <a:pPr marL="0" marR="0" lvl="0" indent="0" algn="ctr" defTabSz="914400" rtl="0" eaLnBrk="1" fontAlgn="auto" latinLnBrk="0" hangingPunct="1">
              <a:lnSpc>
                <a:spcPct val="90000"/>
              </a:lnSpc>
              <a:spcBef>
                <a:spcPct val="0"/>
              </a:spcBef>
              <a:spcAft>
                <a:spcPts val="0"/>
              </a:spcAft>
              <a:buClrTx/>
              <a:buSzTx/>
              <a:buFontTx/>
              <a:buNone/>
              <a:tabLst/>
              <a:defRPr/>
            </a:pPr>
            <a:br>
              <a:rPr kumimoji="0" lang="en-NZ" sz="3200" b="0" i="0" u="none" strike="noStrike" kern="1200" cap="none" spc="0" normalizeH="0" baseline="0" noProof="0" dirty="0">
                <a:ln>
                  <a:noFill/>
                </a:ln>
                <a:solidFill>
                  <a:srgbClr val="205737"/>
                </a:solidFill>
                <a:effectLst/>
                <a:uLnTx/>
                <a:uFillTx/>
                <a:latin typeface="Arial" panose="020B0604020202020204" pitchFamily="34" charset="0"/>
                <a:ea typeface="+mj-ea"/>
                <a:cs typeface="Arial" panose="020B0604020202020204" pitchFamily="34" charset="0"/>
              </a:rPr>
            </a:br>
            <a:r>
              <a:rPr kumimoji="0" lang="en-NZ" sz="2000" b="0" i="0" u="none" strike="noStrike" kern="1200" cap="none" spc="0" normalizeH="0" baseline="0" noProof="0" dirty="0">
                <a:ln>
                  <a:noFill/>
                </a:ln>
                <a:solidFill>
                  <a:srgbClr val="205737"/>
                </a:solidFill>
                <a:effectLst/>
                <a:uLnTx/>
                <a:uFillTx/>
                <a:latin typeface="Arial" panose="020B0604020202020204" pitchFamily="34" charset="0"/>
                <a:ea typeface="+mj-ea"/>
                <a:cs typeface="Arial" panose="020B0604020202020204" pitchFamily="34" charset="0"/>
              </a:rPr>
              <a:t>2024</a:t>
            </a:r>
          </a:p>
        </p:txBody>
      </p:sp>
      <p:pic>
        <p:nvPicPr>
          <p:cNvPr id="11" name="Picture 10">
            <a:extLst>
              <a:ext uri="{FF2B5EF4-FFF2-40B4-BE49-F238E27FC236}">
                <a16:creationId xmlns:a16="http://schemas.microsoft.com/office/drawing/2014/main" id="{AE4B348F-83ED-46CE-93B6-0E8603C6D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4477" y="-9144"/>
            <a:ext cx="2466667" cy="1476190"/>
          </a:xfrm>
          <a:prstGeom prst="rect">
            <a:avLst/>
          </a:prstGeom>
        </p:spPr>
      </p:pic>
      <p:sp>
        <p:nvSpPr>
          <p:cNvPr id="5" name="Footer Placeholder 4">
            <a:extLst>
              <a:ext uri="{FF2B5EF4-FFF2-40B4-BE49-F238E27FC236}">
                <a16:creationId xmlns:a16="http://schemas.microsoft.com/office/drawing/2014/main" id="{3C620538-9A56-AA29-B8D4-EB158D85BFCF}"/>
              </a:ext>
            </a:extLst>
          </p:cNvPr>
          <p:cNvSpPr>
            <a:spLocks noGrp="1"/>
          </p:cNvSpPr>
          <p:nvPr>
            <p:ph type="ftr" sz="quarter" idx="3"/>
          </p:nvPr>
        </p:nvSpPr>
        <p:spPr>
          <a:xfrm>
            <a:off x="4038600" y="6318250"/>
            <a:ext cx="4114800" cy="365125"/>
          </a:xfrm>
        </p:spPr>
        <p:txBody>
          <a:bodyPr/>
          <a:lstStyle/>
          <a:p>
            <a:r>
              <a:rPr lang="en-NZ"/>
              <a:t>CONFIDENTIAL</a:t>
            </a:r>
            <a:endParaRPr lang="en-NZ" dirty="0"/>
          </a:p>
        </p:txBody>
      </p:sp>
      <p:sp>
        <p:nvSpPr>
          <p:cNvPr id="6" name="Date Placeholder 5">
            <a:extLst>
              <a:ext uri="{FF2B5EF4-FFF2-40B4-BE49-F238E27FC236}">
                <a16:creationId xmlns:a16="http://schemas.microsoft.com/office/drawing/2014/main" id="{39EA814F-EDD7-DEE9-050A-3B1CC66BEC0B}"/>
              </a:ext>
            </a:extLst>
          </p:cNvPr>
          <p:cNvSpPr>
            <a:spLocks noGrp="1"/>
          </p:cNvSpPr>
          <p:nvPr>
            <p:ph type="dt" sz="half" idx="10"/>
          </p:nvPr>
        </p:nvSpPr>
        <p:spPr/>
        <p:txBody>
          <a:bodyPr/>
          <a:lstStyle/>
          <a:p>
            <a:r>
              <a:rPr lang="en-US" dirty="0">
                <a:solidFill>
                  <a:srgbClr val="205737"/>
                </a:solidFill>
              </a:rPr>
              <a:t>31st Jan 2024</a:t>
            </a:r>
            <a:endParaRPr lang="en-NZ" dirty="0">
              <a:solidFill>
                <a:srgbClr val="205737"/>
              </a:solidFill>
            </a:endParaRPr>
          </a:p>
        </p:txBody>
      </p:sp>
    </p:spTree>
    <p:extLst>
      <p:ext uri="{BB962C8B-B14F-4D97-AF65-F5344CB8AC3E}">
        <p14:creationId xmlns:p14="http://schemas.microsoft.com/office/powerpoint/2010/main" val="2878160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0835A-005A-84F6-6F6B-51EBB2CED1DE}"/>
              </a:ext>
            </a:extLst>
          </p:cNvPr>
          <p:cNvSpPr>
            <a:spLocks noGrp="1"/>
          </p:cNvSpPr>
          <p:nvPr>
            <p:ph type="title"/>
          </p:nvPr>
        </p:nvSpPr>
        <p:spPr/>
        <p:txBody>
          <a:bodyPr vert="horz" lIns="91440" tIns="45720" rIns="91440" bIns="45720" rtlCol="0" anchor="ctr">
            <a:normAutofit/>
          </a:bodyPr>
          <a:lstStyle/>
          <a:p>
            <a:r>
              <a:rPr lang="en-NZ" dirty="0"/>
              <a:t>The best magnets</a:t>
            </a:r>
          </a:p>
        </p:txBody>
      </p:sp>
      <p:sp>
        <p:nvSpPr>
          <p:cNvPr id="11" name="Slide Number Placeholder 10">
            <a:extLst>
              <a:ext uri="{FF2B5EF4-FFF2-40B4-BE49-F238E27FC236}">
                <a16:creationId xmlns:a16="http://schemas.microsoft.com/office/drawing/2014/main" id="{8527ED54-414D-233F-2384-853AD2D675D4}"/>
              </a:ext>
            </a:extLst>
          </p:cNvPr>
          <p:cNvSpPr>
            <a:spLocks noGrp="1"/>
          </p:cNvSpPr>
          <p:nvPr>
            <p:ph type="sldNum" sz="quarter" idx="4"/>
          </p:nvPr>
        </p:nvSpPr>
        <p:spPr/>
        <p:txBody>
          <a:bodyPr/>
          <a:lstStyle/>
          <a:p>
            <a:fld id="{090CE0A1-88D4-49C4-A075-E1E1B43A63A7}" type="slidenum">
              <a:rPr lang="en-NZ" smtClean="0"/>
              <a:pPr/>
              <a:t>10</a:t>
            </a:fld>
            <a:endParaRPr lang="en-NZ"/>
          </a:p>
        </p:txBody>
      </p:sp>
      <p:sp>
        <p:nvSpPr>
          <p:cNvPr id="6" name="Footer Placeholder 5">
            <a:extLst>
              <a:ext uri="{FF2B5EF4-FFF2-40B4-BE49-F238E27FC236}">
                <a16:creationId xmlns:a16="http://schemas.microsoft.com/office/drawing/2014/main" id="{2F038811-38AC-A3F9-83AB-6EE415FC2230}"/>
              </a:ext>
            </a:extLst>
          </p:cNvPr>
          <p:cNvSpPr>
            <a:spLocks noGrp="1"/>
          </p:cNvSpPr>
          <p:nvPr>
            <p:ph type="ftr" sz="quarter" idx="3"/>
          </p:nvPr>
        </p:nvSpPr>
        <p:spPr/>
        <p:txBody>
          <a:bodyPr/>
          <a:lstStyle/>
          <a:p>
            <a:r>
              <a:rPr lang="en-NZ"/>
              <a:t>CONFIDENTIAL</a:t>
            </a:r>
            <a:endParaRPr lang="en-NZ"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686A5F9-8781-3FED-C123-92838F8FFFA8}"/>
                  </a:ext>
                </a:extLst>
              </p:cNvPr>
              <p:cNvSpPr txBox="1"/>
              <p:nvPr/>
            </p:nvSpPr>
            <p:spPr>
              <a:xfrm>
                <a:off x="246888" y="1207009"/>
                <a:ext cx="5849112" cy="3479291"/>
              </a:xfrm>
              <a:prstGeom prst="rect">
                <a:avLst/>
              </a:prstGeom>
            </p:spPr>
            <p:txBody>
              <a:bodyPr vert="horz" lIns="91440" tIns="45720" rIns="91440" bIns="45720" rtlCol="0">
                <a:normAutofit fontScale="92500"/>
              </a:bodyPr>
              <a:lstStyle/>
              <a:p>
                <a:pPr>
                  <a:spcBef>
                    <a:spcPts val="1000"/>
                  </a:spcBef>
                </a:pPr>
                <a14:m>
                  <m:oMathPara xmlns:m="http://schemas.openxmlformats.org/officeDocument/2006/math">
                    <m:oMathParaPr>
                      <m:jc m:val="centerGroup"/>
                    </m:oMathParaPr>
                    <m:oMath xmlns:m="http://schemas.openxmlformats.org/officeDocument/2006/math">
                      <m:r>
                        <a:rPr lang="en-NZ" sz="2800" b="0" i="1" smtClean="0">
                          <a:solidFill>
                            <a:srgbClr val="205737"/>
                          </a:solidFill>
                          <a:latin typeface="Cambria Math" panose="02040503050406030204" pitchFamily="18" charset="0"/>
                          <a:cs typeface="Arial" panose="020B0604020202020204" pitchFamily="34" charset="0"/>
                        </a:rPr>
                        <m:t>𝑄</m:t>
                      </m:r>
                      <m:r>
                        <a:rPr lang="pt-BR" sz="2800" i="1" smtClean="0">
                          <a:solidFill>
                            <a:srgbClr val="205737"/>
                          </a:solidFill>
                          <a:latin typeface="Cambria Math" panose="02040503050406030204" pitchFamily="18" charset="0"/>
                          <a:cs typeface="Arial" panose="020B0604020202020204" pitchFamily="34" charset="0"/>
                        </a:rPr>
                        <m:t>=</m:t>
                      </m:r>
                      <m:f>
                        <m:fPr>
                          <m:ctrlPr>
                            <a:rPr lang="pt-BR" sz="2800" i="1" smtClean="0">
                              <a:solidFill>
                                <a:srgbClr val="205737"/>
                              </a:solidFill>
                              <a:latin typeface="Cambria Math" panose="02040503050406030204" pitchFamily="18" charset="0"/>
                              <a:cs typeface="Arial" panose="020B0604020202020204" pitchFamily="34" charset="0"/>
                            </a:rPr>
                          </m:ctrlPr>
                        </m:fPr>
                        <m:num>
                          <m:r>
                            <a:rPr lang="en-NZ" sz="2800" b="0" i="1" smtClean="0">
                              <a:solidFill>
                                <a:srgbClr val="205737"/>
                              </a:solidFill>
                              <a:latin typeface="Cambria Math" panose="02040503050406030204" pitchFamily="18" charset="0"/>
                              <a:cs typeface="Arial" panose="020B0604020202020204" pitchFamily="34" charset="0"/>
                            </a:rPr>
                            <m:t>1</m:t>
                          </m:r>
                        </m:num>
                        <m:den>
                          <m:sSub>
                            <m:sSubPr>
                              <m:ctrlPr>
                                <a:rPr lang="pt-BR" sz="280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𝑛</m:t>
                              </m:r>
                            </m:e>
                            <m:sub>
                              <m:r>
                                <a:rPr lang="en-NZ" sz="2800" b="0" i="1" smtClean="0">
                                  <a:solidFill>
                                    <a:srgbClr val="205737"/>
                                  </a:solidFill>
                                  <a:latin typeface="Cambria Math" panose="02040503050406030204" pitchFamily="18" charset="0"/>
                                  <a:cs typeface="Arial" panose="020B0604020202020204" pitchFamily="34" charset="0"/>
                                </a:rPr>
                                <m:t>𝑟</m:t>
                              </m:r>
                            </m:sub>
                          </m:sSub>
                        </m:den>
                      </m:f>
                      <m:nary>
                        <m:naryPr>
                          <m:chr m:val="∑"/>
                          <m:ctrlPr>
                            <a:rPr lang="pt-BR" sz="2800" i="1" smtClean="0">
                              <a:solidFill>
                                <a:srgbClr val="205737"/>
                              </a:solidFill>
                              <a:latin typeface="Cambria Math" panose="02040503050406030204" pitchFamily="18" charset="0"/>
                              <a:cs typeface="Arial" panose="020B0604020202020204" pitchFamily="34" charset="0"/>
                            </a:rPr>
                          </m:ctrlPr>
                        </m:naryPr>
                        <m:sub>
                          <m:r>
                            <m:rPr>
                              <m:brk m:alnAt="23"/>
                            </m:rPr>
                            <a:rPr lang="en-NZ" sz="2800" b="0" i="1" smtClean="0">
                              <a:solidFill>
                                <a:srgbClr val="205737"/>
                              </a:solidFill>
                              <a:latin typeface="Cambria Math" panose="02040503050406030204" pitchFamily="18" charset="0"/>
                              <a:cs typeface="Arial" panose="020B0604020202020204" pitchFamily="34" charset="0"/>
                            </a:rPr>
                            <m:t>𝑟</m:t>
                          </m:r>
                          <m:r>
                            <a:rPr lang="pt-BR" sz="2800" i="1" smtClean="0">
                              <a:solidFill>
                                <a:srgbClr val="205737"/>
                              </a:solidFill>
                              <a:latin typeface="Cambria Math" panose="02040503050406030204" pitchFamily="18" charset="0"/>
                              <a:cs typeface="Arial" panose="020B0604020202020204" pitchFamily="34" charset="0"/>
                            </a:rPr>
                            <m:t>=</m:t>
                          </m:r>
                          <m:sSub>
                            <m:sSubPr>
                              <m:ctrlPr>
                                <a:rPr lang="pt-BR" sz="280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𝑟</m:t>
                              </m:r>
                            </m:e>
                            <m:sub>
                              <m:r>
                                <a:rPr lang="en-NZ" sz="2800" b="0" i="1" smtClean="0">
                                  <a:solidFill>
                                    <a:srgbClr val="205737"/>
                                  </a:solidFill>
                                  <a:latin typeface="Cambria Math" panose="02040503050406030204" pitchFamily="18" charset="0"/>
                                  <a:cs typeface="Arial" panose="020B0604020202020204" pitchFamily="34" charset="0"/>
                                </a:rPr>
                                <m:t>𝑖</m:t>
                              </m:r>
                            </m:sub>
                          </m:sSub>
                        </m:sub>
                        <m:sup>
                          <m:sSub>
                            <m:sSubPr>
                              <m:ctrlPr>
                                <a:rPr lang="pt-BR" sz="280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𝑟</m:t>
                              </m:r>
                            </m:e>
                            <m:sub>
                              <m:r>
                                <a:rPr lang="en-NZ" sz="2800" b="0" i="1" smtClean="0">
                                  <a:solidFill>
                                    <a:srgbClr val="205737"/>
                                  </a:solidFill>
                                  <a:latin typeface="Cambria Math" panose="02040503050406030204" pitchFamily="18" charset="0"/>
                                  <a:cs typeface="Arial" panose="020B0604020202020204" pitchFamily="34" charset="0"/>
                                </a:rPr>
                                <m:t>𝑓</m:t>
                              </m:r>
                            </m:sub>
                          </m:sSub>
                        </m:sup>
                        <m:e>
                          <m:sSub>
                            <m:sSubPr>
                              <m:ctrlPr>
                                <a:rPr lang="en-NZ" sz="2800" b="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𝑄</m:t>
                              </m:r>
                            </m:e>
                            <m:sub>
                              <m:r>
                                <a:rPr lang="en-NZ" sz="2800" b="0" i="1" smtClean="0">
                                  <a:solidFill>
                                    <a:srgbClr val="205737"/>
                                  </a:solidFill>
                                  <a:latin typeface="Cambria Math" panose="02040503050406030204" pitchFamily="18" charset="0"/>
                                  <a:cs typeface="Arial" panose="020B0604020202020204" pitchFamily="34" charset="0"/>
                                </a:rPr>
                                <m:t>𝑟</m:t>
                              </m:r>
                            </m:sub>
                          </m:sSub>
                        </m:e>
                      </m:nary>
                      <m:r>
                        <a:rPr lang="en-NZ" sz="2800" b="0" i="0" smtClean="0">
                          <a:solidFill>
                            <a:srgbClr val="205737"/>
                          </a:solidFill>
                          <a:latin typeface="Cambria Math" panose="02040503050406030204" pitchFamily="18" charset="0"/>
                          <a:cs typeface="Arial" panose="020B0604020202020204" pitchFamily="34" charset="0"/>
                        </a:rPr>
                        <m:t> </m:t>
                      </m:r>
                    </m:oMath>
                  </m:oMathPara>
                </a14:m>
                <a:endParaRPr lang="en-US" sz="2800" dirty="0">
                  <a:solidFill>
                    <a:srgbClr val="205737"/>
                  </a:solidFill>
                  <a:latin typeface="Arial" panose="020B0604020202020204" pitchFamily="34" charset="0"/>
                  <a:cs typeface="Arial" panose="020B0604020202020204" pitchFamily="34" charset="0"/>
                </a:endParaRPr>
              </a:p>
              <a:p>
                <a:pPr>
                  <a:spcBef>
                    <a:spcPts val="1000"/>
                  </a:spcBef>
                </a:pPr>
                <a:r>
                  <a:rPr lang="en-US" sz="2800" dirty="0">
                    <a:solidFill>
                      <a:srgbClr val="205737"/>
                    </a:solidFill>
                    <a:latin typeface="Arial" panose="020B0604020202020204" pitchFamily="34" charset="0"/>
                    <a:cs typeface="Arial" panose="020B0604020202020204" pitchFamily="34" charset="0"/>
                  </a:rPr>
                  <a:t>Where </a:t>
                </a:r>
                <a14:m>
                  <m:oMath xmlns:m="http://schemas.openxmlformats.org/officeDocument/2006/math">
                    <m:sSub>
                      <m:sSubPr>
                        <m:ctrlPr>
                          <a:rPr lang="en-NZ" sz="2800" b="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𝑄</m:t>
                        </m:r>
                      </m:e>
                      <m:sub>
                        <m:r>
                          <a:rPr lang="en-NZ" sz="2800" b="0" i="1" smtClean="0">
                            <a:solidFill>
                              <a:srgbClr val="205737"/>
                            </a:solidFill>
                            <a:latin typeface="Cambria Math" panose="02040503050406030204" pitchFamily="18" charset="0"/>
                            <a:cs typeface="Arial" panose="020B0604020202020204" pitchFamily="34" charset="0"/>
                          </a:rPr>
                          <m:t>𝑟</m:t>
                        </m:r>
                      </m:sub>
                    </m:sSub>
                    <m:r>
                      <a:rPr lang="en-NZ" sz="2800" b="0" i="1" smtClean="0">
                        <a:solidFill>
                          <a:srgbClr val="205737"/>
                        </a:solidFill>
                        <a:latin typeface="Cambria Math" panose="02040503050406030204" pitchFamily="18" charset="0"/>
                        <a:cs typeface="Arial" panose="020B0604020202020204" pitchFamily="34" charset="0"/>
                      </a:rPr>
                      <m:t>= </m:t>
                    </m:r>
                    <m:nary>
                      <m:naryPr>
                        <m:chr m:val="∑"/>
                        <m:supHide m:val="on"/>
                        <m:ctrlPr>
                          <a:rPr lang="en-NZ" sz="2800" b="0" i="1" smtClean="0">
                            <a:solidFill>
                              <a:srgbClr val="205737"/>
                            </a:solidFill>
                            <a:latin typeface="Cambria Math" panose="02040503050406030204" pitchFamily="18" charset="0"/>
                            <a:cs typeface="Arial" panose="020B0604020202020204" pitchFamily="34" charset="0"/>
                          </a:rPr>
                        </m:ctrlPr>
                      </m:naryPr>
                      <m:sub>
                        <m:r>
                          <m:rPr>
                            <m:brk m:alnAt="7"/>
                          </m:rPr>
                          <a:rPr lang="en-NZ" sz="2800" b="0" i="1" smtClean="0">
                            <a:solidFill>
                              <a:srgbClr val="205737"/>
                            </a:solidFill>
                            <a:latin typeface="Cambria Math" panose="02040503050406030204" pitchFamily="18" charset="0"/>
                            <a:cs typeface="Arial" panose="020B0604020202020204" pitchFamily="34" charset="0"/>
                          </a:rPr>
                          <m:t>𝑖</m:t>
                        </m:r>
                      </m:sub>
                      <m:sup/>
                      <m:e>
                        <m:sSub>
                          <m:sSubPr>
                            <m:ctrlPr>
                              <a:rPr lang="en-NZ" sz="2800" b="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𝑓</m:t>
                            </m:r>
                          </m:e>
                          <m:sub>
                            <m:r>
                              <a:rPr lang="en-NZ" sz="2800" b="0" i="1" smtClean="0">
                                <a:solidFill>
                                  <a:srgbClr val="205737"/>
                                </a:solidFill>
                                <a:latin typeface="Cambria Math" panose="02040503050406030204" pitchFamily="18" charset="0"/>
                                <a:cs typeface="Arial" panose="020B0604020202020204" pitchFamily="34" charset="0"/>
                              </a:rPr>
                              <m:t>𝑖</m:t>
                            </m:r>
                          </m:sub>
                        </m:sSub>
                      </m:e>
                    </m:nary>
                    <m:r>
                      <a:rPr lang="en-NZ" sz="2800" b="0" i="1" smtClean="0">
                        <a:solidFill>
                          <a:srgbClr val="205737"/>
                        </a:solidFill>
                        <a:latin typeface="Cambria Math" panose="02040503050406030204" pitchFamily="18" charset="0"/>
                        <a:cs typeface="Arial" panose="020B0604020202020204" pitchFamily="34" charset="0"/>
                      </a:rPr>
                      <m:t>×</m:t>
                    </m:r>
                    <m:d>
                      <m:dPr>
                        <m:ctrlPr>
                          <a:rPr lang="en-NZ" sz="2800" b="0" i="1" smtClean="0">
                            <a:solidFill>
                              <a:srgbClr val="205737"/>
                            </a:solidFill>
                            <a:latin typeface="Cambria Math" panose="02040503050406030204" pitchFamily="18" charset="0"/>
                            <a:cs typeface="Arial" panose="020B0604020202020204" pitchFamily="34" charset="0"/>
                          </a:rPr>
                        </m:ctrlPr>
                      </m:dPr>
                      <m:e>
                        <m:f>
                          <m:fPr>
                            <m:ctrlPr>
                              <a:rPr lang="en-NZ" sz="2800" b="0" i="1" smtClean="0">
                                <a:solidFill>
                                  <a:srgbClr val="205737"/>
                                </a:solidFill>
                                <a:latin typeface="Cambria Math" panose="02040503050406030204" pitchFamily="18" charset="0"/>
                                <a:cs typeface="Arial" panose="020B0604020202020204" pitchFamily="34" charset="0"/>
                              </a:rPr>
                            </m:ctrlPr>
                          </m:fPr>
                          <m:num>
                            <m:sSubSup>
                              <m:sSubSupPr>
                                <m:ctrlPr>
                                  <a:rPr lang="en-NZ" sz="2800" i="1">
                                    <a:solidFill>
                                      <a:srgbClr val="205737"/>
                                    </a:solidFill>
                                    <a:latin typeface="Cambria Math" panose="02040503050406030204" pitchFamily="18" charset="0"/>
                                    <a:cs typeface="Arial" panose="020B0604020202020204" pitchFamily="34" charset="0"/>
                                  </a:rPr>
                                </m:ctrlPr>
                              </m:sSubSupPr>
                              <m:e>
                                <m:r>
                                  <a:rPr lang="en-NZ" sz="2800" i="1">
                                    <a:solidFill>
                                      <a:srgbClr val="205737"/>
                                    </a:solidFill>
                                    <a:latin typeface="Cambria Math" panose="02040503050406030204" pitchFamily="18" charset="0"/>
                                    <a:cs typeface="Arial" panose="020B0604020202020204" pitchFamily="34" charset="0"/>
                                  </a:rPr>
                                  <m:t>𝐵</m:t>
                                </m:r>
                              </m:e>
                              <m:sub>
                                <m:r>
                                  <a:rPr lang="en-NZ" sz="2800" i="1">
                                    <a:solidFill>
                                      <a:srgbClr val="205737"/>
                                    </a:solidFill>
                                    <a:latin typeface="Cambria Math" panose="02040503050406030204" pitchFamily="18" charset="0"/>
                                    <a:cs typeface="Arial" panose="020B0604020202020204" pitchFamily="34" charset="0"/>
                                  </a:rPr>
                                  <m:t>𝑚𝑖</m:t>
                                </m:r>
                              </m:sub>
                              <m:sup>
                                <m:r>
                                  <a:rPr lang="en-NZ" sz="2800" i="1">
                                    <a:solidFill>
                                      <a:srgbClr val="205737"/>
                                    </a:solidFill>
                                    <a:latin typeface="Cambria Math" panose="02040503050406030204" pitchFamily="18" charset="0"/>
                                    <a:cs typeface="Arial" panose="020B0604020202020204" pitchFamily="34" charset="0"/>
                                  </a:rPr>
                                  <m:t>2</m:t>
                                </m:r>
                              </m:sup>
                            </m:sSubSup>
                          </m:num>
                          <m:den>
                            <m:r>
                              <a:rPr lang="en-NZ" sz="2800" i="1">
                                <a:solidFill>
                                  <a:srgbClr val="205737"/>
                                </a:solidFill>
                                <a:latin typeface="Cambria Math" panose="02040503050406030204" pitchFamily="18" charset="0"/>
                                <a:cs typeface="Arial" panose="020B0604020202020204" pitchFamily="34" charset="0"/>
                              </a:rPr>
                              <m:t>6</m:t>
                            </m:r>
                            <m:sSub>
                              <m:sSubPr>
                                <m:ctrlPr>
                                  <a:rPr lang="en-NZ" sz="2800" i="1">
                                    <a:solidFill>
                                      <a:srgbClr val="205737"/>
                                    </a:solidFill>
                                    <a:latin typeface="Cambria Math" panose="02040503050406030204" pitchFamily="18" charset="0"/>
                                    <a:cs typeface="Arial" panose="020B0604020202020204" pitchFamily="34" charset="0"/>
                                  </a:rPr>
                                </m:ctrlPr>
                              </m:sSubPr>
                              <m:e>
                                <m:r>
                                  <a:rPr lang="en-NZ" sz="2800" i="1">
                                    <a:solidFill>
                                      <a:srgbClr val="205737"/>
                                    </a:solidFill>
                                    <a:latin typeface="Cambria Math" panose="02040503050406030204" pitchFamily="18" charset="0"/>
                                    <a:cs typeface="Arial" panose="020B0604020202020204" pitchFamily="34" charset="0"/>
                                  </a:rPr>
                                  <m:t>𝜇</m:t>
                                </m:r>
                              </m:e>
                              <m:sub>
                                <m:r>
                                  <a:rPr lang="en-NZ" sz="2800" i="1">
                                    <a:solidFill>
                                      <a:srgbClr val="205737"/>
                                    </a:solidFill>
                                    <a:latin typeface="Cambria Math" panose="02040503050406030204" pitchFamily="18" charset="0"/>
                                    <a:cs typeface="Arial" panose="020B0604020202020204" pitchFamily="34" charset="0"/>
                                  </a:rPr>
                                  <m:t>0</m:t>
                                </m:r>
                              </m:sub>
                            </m:sSub>
                          </m:den>
                        </m:f>
                        <m:d>
                          <m:dPr>
                            <m:ctrlPr>
                              <a:rPr lang="en-NZ" sz="2800" b="0" i="1" smtClean="0">
                                <a:solidFill>
                                  <a:srgbClr val="205737"/>
                                </a:solidFill>
                                <a:latin typeface="Cambria Math" panose="02040503050406030204" pitchFamily="18" charset="0"/>
                                <a:cs typeface="Arial" panose="020B0604020202020204" pitchFamily="34" charset="0"/>
                              </a:rPr>
                            </m:ctrlPr>
                          </m:dPr>
                          <m:e>
                            <m:r>
                              <a:rPr lang="en-NZ" sz="2800" b="0" i="1" smtClean="0">
                                <a:solidFill>
                                  <a:srgbClr val="205737"/>
                                </a:solidFill>
                                <a:latin typeface="Cambria Math" panose="02040503050406030204" pitchFamily="18" charset="0"/>
                                <a:cs typeface="Arial" panose="020B0604020202020204" pitchFamily="34" charset="0"/>
                              </a:rPr>
                              <m:t>2</m:t>
                            </m:r>
                            <m:sSub>
                              <m:sSubPr>
                                <m:ctrlPr>
                                  <a:rPr lang="en-NZ" sz="2800" b="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𝛽</m:t>
                                </m:r>
                              </m:e>
                              <m:sub>
                                <m:r>
                                  <a:rPr lang="en-NZ" sz="2800" b="0" i="1" smtClean="0">
                                    <a:solidFill>
                                      <a:srgbClr val="205737"/>
                                    </a:solidFill>
                                    <a:latin typeface="Cambria Math" panose="02040503050406030204" pitchFamily="18" charset="0"/>
                                    <a:cs typeface="Arial" panose="020B0604020202020204" pitchFamily="34" charset="0"/>
                                  </a:rPr>
                                  <m:t>𝑖</m:t>
                                </m:r>
                              </m:sub>
                            </m:sSub>
                            <m:r>
                              <a:rPr lang="en-NZ" sz="2800" b="0" i="1" smtClean="0">
                                <a:solidFill>
                                  <a:srgbClr val="205737"/>
                                </a:solidFill>
                                <a:latin typeface="Cambria Math" panose="02040503050406030204" pitchFamily="18" charset="0"/>
                                <a:cs typeface="Arial" panose="020B0604020202020204" pitchFamily="34" charset="0"/>
                              </a:rPr>
                              <m:t>−</m:t>
                            </m:r>
                            <m:sSubSup>
                              <m:sSubSupPr>
                                <m:ctrlPr>
                                  <a:rPr lang="en-NZ" sz="2800" b="0" i="1" smtClean="0">
                                    <a:solidFill>
                                      <a:srgbClr val="205737"/>
                                    </a:solidFill>
                                    <a:latin typeface="Cambria Math" panose="02040503050406030204" pitchFamily="18" charset="0"/>
                                    <a:cs typeface="Arial" panose="020B0604020202020204" pitchFamily="34" charset="0"/>
                                  </a:rPr>
                                </m:ctrlPr>
                              </m:sSubSupPr>
                              <m:e>
                                <m:r>
                                  <a:rPr lang="en-NZ" sz="2800" b="0" i="1" smtClean="0">
                                    <a:solidFill>
                                      <a:srgbClr val="205737"/>
                                    </a:solidFill>
                                    <a:latin typeface="Cambria Math" panose="02040503050406030204" pitchFamily="18" charset="0"/>
                                    <a:cs typeface="Arial" panose="020B0604020202020204" pitchFamily="34" charset="0"/>
                                  </a:rPr>
                                  <m:t>𝛽</m:t>
                                </m:r>
                              </m:e>
                              <m:sub>
                                <m:r>
                                  <a:rPr lang="en-NZ" sz="2800" b="0" i="1" smtClean="0">
                                    <a:solidFill>
                                      <a:srgbClr val="205737"/>
                                    </a:solidFill>
                                    <a:latin typeface="Cambria Math" panose="02040503050406030204" pitchFamily="18" charset="0"/>
                                    <a:cs typeface="Arial" panose="020B0604020202020204" pitchFamily="34" charset="0"/>
                                  </a:rPr>
                                  <m:t>𝑖</m:t>
                                </m:r>
                              </m:sub>
                              <m:sup>
                                <m:r>
                                  <a:rPr lang="en-NZ" sz="2800" b="0" i="1" smtClean="0">
                                    <a:solidFill>
                                      <a:srgbClr val="205737"/>
                                    </a:solidFill>
                                    <a:latin typeface="Cambria Math" panose="02040503050406030204" pitchFamily="18" charset="0"/>
                                    <a:cs typeface="Arial" panose="020B0604020202020204" pitchFamily="34" charset="0"/>
                                  </a:rPr>
                                  <m:t>2</m:t>
                                </m:r>
                              </m:sup>
                            </m:sSubSup>
                          </m:e>
                        </m:d>
                      </m:e>
                    </m:d>
                  </m:oMath>
                </a14:m>
                <a:endParaRPr lang="en-NZ" sz="2800" b="0" i="1" dirty="0">
                  <a:solidFill>
                    <a:srgbClr val="205737"/>
                  </a:solidFill>
                  <a:latin typeface="Cambria Math" panose="02040503050406030204" pitchFamily="18" charset="0"/>
                  <a:cs typeface="Arial" panose="020B0604020202020204" pitchFamily="34" charset="0"/>
                </a:endParaRPr>
              </a:p>
              <a:p>
                <a:pPr>
                  <a:spcBef>
                    <a:spcPts val="1000"/>
                  </a:spcBef>
                </a:pPr>
                <a14:m>
                  <m:oMathPara xmlns:m="http://schemas.openxmlformats.org/officeDocument/2006/math">
                    <m:oMathParaPr>
                      <m:jc m:val="centerGroup"/>
                    </m:oMathParaPr>
                    <m:oMath xmlns:m="http://schemas.openxmlformats.org/officeDocument/2006/math">
                      <m:r>
                        <a:rPr lang="en-NZ" sz="2800" b="0" i="1" smtClean="0">
                          <a:solidFill>
                            <a:srgbClr val="205737"/>
                          </a:solidFill>
                          <a:latin typeface="Cambria Math" panose="02040503050406030204" pitchFamily="18" charset="0"/>
                          <a:cs typeface="Arial" panose="020B0604020202020204" pitchFamily="34" charset="0"/>
                        </a:rPr>
                        <m:t>𝜙</m:t>
                      </m:r>
                      <m:r>
                        <a:rPr lang="en-NZ" sz="2800" b="0" i="1" smtClean="0">
                          <a:solidFill>
                            <a:srgbClr val="205737"/>
                          </a:solidFill>
                          <a:latin typeface="Cambria Math" panose="02040503050406030204" pitchFamily="18" charset="0"/>
                          <a:cs typeface="Arial" panose="020B0604020202020204" pitchFamily="34" charset="0"/>
                        </a:rPr>
                        <m:t>=</m:t>
                      </m:r>
                      <m:f>
                        <m:fPr>
                          <m:ctrlPr>
                            <a:rPr lang="en-NZ" sz="2800" b="0" i="1" smtClean="0">
                              <a:solidFill>
                                <a:srgbClr val="205737"/>
                              </a:solidFill>
                              <a:latin typeface="Cambria Math" panose="02040503050406030204" pitchFamily="18" charset="0"/>
                              <a:cs typeface="Arial" panose="020B0604020202020204" pitchFamily="34" charset="0"/>
                            </a:rPr>
                          </m:ctrlPr>
                        </m:fPr>
                        <m:num>
                          <m:nary>
                            <m:naryPr>
                              <m:chr m:val="∑"/>
                              <m:supHide m:val="on"/>
                              <m:ctrlPr>
                                <a:rPr lang="en-NZ" sz="2800" i="1">
                                  <a:solidFill>
                                    <a:srgbClr val="205737"/>
                                  </a:solidFill>
                                  <a:latin typeface="Cambria Math" panose="02040503050406030204" pitchFamily="18" charset="0"/>
                                  <a:cs typeface="Arial" panose="020B0604020202020204" pitchFamily="34" charset="0"/>
                                </a:rPr>
                              </m:ctrlPr>
                            </m:naryPr>
                            <m:sub>
                              <m:r>
                                <a:rPr lang="en-NZ" sz="2800" i="1">
                                  <a:solidFill>
                                    <a:srgbClr val="205737"/>
                                  </a:solidFill>
                                  <a:latin typeface="Cambria Math" panose="02040503050406030204" pitchFamily="18" charset="0"/>
                                  <a:cs typeface="Arial" panose="020B0604020202020204" pitchFamily="34" charset="0"/>
                                </a:rPr>
                                <m:t>𝑛𝑟</m:t>
                              </m:r>
                            </m:sub>
                            <m:sup/>
                            <m:e>
                              <m:r>
                                <a:rPr lang="en-NZ" sz="2800" i="1">
                                  <a:solidFill>
                                    <a:srgbClr val="205737"/>
                                  </a:solidFill>
                                  <a:latin typeface="Cambria Math" panose="02040503050406030204" pitchFamily="18" charset="0"/>
                                  <a:cs typeface="Arial" panose="020B0604020202020204" pitchFamily="34" charset="0"/>
                                </a:rPr>
                                <m:t>2</m:t>
                              </m:r>
                              <m:sSub>
                                <m:sSubPr>
                                  <m:ctrlPr>
                                    <a:rPr lang="en-NZ" sz="2800" i="1">
                                      <a:solidFill>
                                        <a:srgbClr val="205737"/>
                                      </a:solidFill>
                                      <a:latin typeface="Cambria Math" panose="02040503050406030204" pitchFamily="18" charset="0"/>
                                      <a:cs typeface="Arial" panose="020B0604020202020204" pitchFamily="34" charset="0"/>
                                    </a:rPr>
                                  </m:ctrlPr>
                                </m:sSubPr>
                                <m:e>
                                  <m:r>
                                    <a:rPr lang="en-NZ" sz="2800" i="1">
                                      <a:solidFill>
                                        <a:srgbClr val="205737"/>
                                      </a:solidFill>
                                      <a:latin typeface="Cambria Math" panose="02040503050406030204" pitchFamily="18" charset="0"/>
                                      <a:cs typeface="Arial" panose="020B0604020202020204" pitchFamily="34" charset="0"/>
                                    </a:rPr>
                                    <m:t>𝐴</m:t>
                                  </m:r>
                                </m:e>
                                <m:sub>
                                  <m:r>
                                    <a:rPr lang="en-NZ" sz="2800" i="1">
                                      <a:solidFill>
                                        <a:srgbClr val="205737"/>
                                      </a:solidFill>
                                      <a:latin typeface="Cambria Math" panose="02040503050406030204" pitchFamily="18" charset="0"/>
                                      <a:cs typeface="Arial" panose="020B0604020202020204" pitchFamily="34" charset="0"/>
                                    </a:rPr>
                                    <m:t>𝑚𝑎𝑥</m:t>
                                  </m:r>
                                  <m:r>
                                    <a:rPr lang="en-NZ" sz="2800" i="1">
                                      <a:solidFill>
                                        <a:srgbClr val="205737"/>
                                      </a:solidFill>
                                      <a:latin typeface="Cambria Math" panose="02040503050406030204" pitchFamily="18" charset="0"/>
                                      <a:cs typeface="Arial" panose="020B0604020202020204" pitchFamily="34" charset="0"/>
                                    </a:rPr>
                                    <m:t>, </m:t>
                                  </m:r>
                                  <m:r>
                                    <a:rPr lang="en-NZ" sz="2800" i="1">
                                      <a:solidFill>
                                        <a:srgbClr val="205737"/>
                                      </a:solidFill>
                                      <a:latin typeface="Cambria Math" panose="02040503050406030204" pitchFamily="18" charset="0"/>
                                      <a:cs typeface="Arial" panose="020B0604020202020204" pitchFamily="34" charset="0"/>
                                    </a:rPr>
                                    <m:t>𝑟</m:t>
                                  </m:r>
                                </m:sub>
                              </m:sSub>
                            </m:e>
                          </m:nary>
                        </m:num>
                        <m:den>
                          <m:sSub>
                            <m:sSubPr>
                              <m:ctrlPr>
                                <a:rPr lang="en-NZ" sz="2800" b="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𝑛</m:t>
                              </m:r>
                            </m:e>
                            <m:sub>
                              <m:r>
                                <a:rPr lang="en-NZ" sz="2800" b="0" i="1" smtClean="0">
                                  <a:solidFill>
                                    <a:srgbClr val="205737"/>
                                  </a:solidFill>
                                  <a:latin typeface="Cambria Math" panose="02040503050406030204" pitchFamily="18" charset="0"/>
                                  <a:cs typeface="Arial" panose="020B0604020202020204" pitchFamily="34" charset="0"/>
                                </a:rPr>
                                <m:t>𝑟</m:t>
                              </m:r>
                            </m:sub>
                          </m:sSub>
                        </m:den>
                      </m:f>
                    </m:oMath>
                  </m:oMathPara>
                </a14:m>
                <a:endParaRPr lang="en-NZ" sz="2800" b="0" dirty="0">
                  <a:solidFill>
                    <a:srgbClr val="205737"/>
                  </a:solidFill>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5686A5F9-8781-3FED-C123-92838F8FFFA8}"/>
                  </a:ext>
                </a:extLst>
              </p:cNvPr>
              <p:cNvSpPr txBox="1">
                <a:spLocks noRot="1" noChangeAspect="1" noMove="1" noResize="1" noEditPoints="1" noAdjustHandles="1" noChangeArrowheads="1" noChangeShapeType="1" noTextEdit="1"/>
              </p:cNvSpPr>
              <p:nvPr/>
            </p:nvSpPr>
            <p:spPr>
              <a:xfrm>
                <a:off x="246888" y="1207009"/>
                <a:ext cx="5849112" cy="3479291"/>
              </a:xfrm>
              <a:prstGeom prst="rect">
                <a:avLst/>
              </a:prstGeom>
              <a:blipFill>
                <a:blip r:embed="rId3"/>
                <a:stretch>
                  <a:fillRect l="-1877"/>
                </a:stretch>
              </a:blipFill>
            </p:spPr>
            <p:txBody>
              <a:bodyPr/>
              <a:lstStyle/>
              <a:p>
                <a:r>
                  <a:rPr lang="en-NZ">
                    <a:noFill/>
                  </a:rPr>
                  <a:t> </a:t>
                </a:r>
              </a:p>
            </p:txBody>
          </p:sp>
        </mc:Fallback>
      </mc:AlternateContent>
      <p:graphicFrame>
        <p:nvGraphicFramePr>
          <p:cNvPr id="4" name="Chart 3">
            <a:extLst>
              <a:ext uri="{FF2B5EF4-FFF2-40B4-BE49-F238E27FC236}">
                <a16:creationId xmlns:a16="http://schemas.microsoft.com/office/drawing/2014/main" id="{D9436CE5-552F-0BF5-80F9-4EE3923D9A88}"/>
              </a:ext>
            </a:extLst>
          </p:cNvPr>
          <p:cNvGraphicFramePr>
            <a:graphicFrameLocks/>
          </p:cNvGraphicFramePr>
          <p:nvPr>
            <p:extLst>
              <p:ext uri="{D42A27DB-BD31-4B8C-83A1-F6EECF244321}">
                <p14:modId xmlns:p14="http://schemas.microsoft.com/office/powerpoint/2010/main" val="519211059"/>
              </p:ext>
            </p:extLst>
          </p:nvPr>
        </p:nvGraphicFramePr>
        <p:xfrm>
          <a:off x="6172200" y="1825625"/>
          <a:ext cx="5181600" cy="4233269"/>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a:extLst>
              <a:ext uri="{FF2B5EF4-FFF2-40B4-BE49-F238E27FC236}">
                <a16:creationId xmlns:a16="http://schemas.microsoft.com/office/drawing/2014/main" id="{4DA15999-A186-7B67-EA74-EBFBB34DDBEA}"/>
              </a:ext>
            </a:extLst>
          </p:cNvPr>
          <p:cNvSpPr txBox="1"/>
          <p:nvPr/>
        </p:nvSpPr>
        <p:spPr>
          <a:xfrm>
            <a:off x="352426" y="4644717"/>
            <a:ext cx="5276850" cy="954107"/>
          </a:xfrm>
          <a:prstGeom prst="rect">
            <a:avLst/>
          </a:prstGeom>
          <a:noFill/>
        </p:spPr>
        <p:txBody>
          <a:bodyPr wrap="square" rtlCol="0">
            <a:spAutoFit/>
          </a:bodyPr>
          <a:lstStyle/>
          <a:p>
            <a:r>
              <a:rPr lang="en-US" sz="2800" dirty="0">
                <a:solidFill>
                  <a:srgbClr val="205737"/>
                </a:solidFill>
                <a:latin typeface="Arial" panose="020B0604020202020204" pitchFamily="34" charset="0"/>
                <a:cs typeface="Arial" panose="020B0604020202020204" pitchFamily="34" charset="0"/>
              </a:rPr>
              <a:t>Magnet 10 is the best, then 9, with 2 close behind.</a:t>
            </a:r>
          </a:p>
        </p:txBody>
      </p:sp>
    </p:spTree>
    <p:extLst>
      <p:ext uri="{BB962C8B-B14F-4D97-AF65-F5344CB8AC3E}">
        <p14:creationId xmlns:p14="http://schemas.microsoft.com/office/powerpoint/2010/main" val="379982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08431-7DCA-170B-241B-9BFF2323381C}"/>
              </a:ext>
            </a:extLst>
          </p:cNvPr>
          <p:cNvSpPr>
            <a:spLocks noGrp="1"/>
          </p:cNvSpPr>
          <p:nvPr>
            <p:ph type="title"/>
          </p:nvPr>
        </p:nvSpPr>
        <p:spPr>
          <a:xfrm>
            <a:off x="0" y="1"/>
            <a:ext cx="12192000" cy="839754"/>
          </a:xfrm>
        </p:spPr>
        <p:txBody>
          <a:bodyPr/>
          <a:lstStyle/>
          <a:p>
            <a:r>
              <a:rPr lang="en-NZ" dirty="0"/>
              <a:t>Motor control</a:t>
            </a:r>
          </a:p>
        </p:txBody>
      </p:sp>
      <p:sp>
        <p:nvSpPr>
          <p:cNvPr id="3" name="Content Placeholder 2">
            <a:extLst>
              <a:ext uri="{FF2B5EF4-FFF2-40B4-BE49-F238E27FC236}">
                <a16:creationId xmlns:a16="http://schemas.microsoft.com/office/drawing/2014/main" id="{A3F8CFDE-0A21-3801-58FA-60B622CE0554}"/>
              </a:ext>
            </a:extLst>
          </p:cNvPr>
          <p:cNvSpPr>
            <a:spLocks noGrp="1"/>
          </p:cNvSpPr>
          <p:nvPr>
            <p:ph idx="1"/>
          </p:nvPr>
        </p:nvSpPr>
        <p:spPr>
          <a:xfrm>
            <a:off x="279444" y="1941516"/>
            <a:ext cx="4010025" cy="4061676"/>
          </a:xfrm>
        </p:spPr>
        <p:txBody>
          <a:bodyPr>
            <a:noAutofit/>
          </a:bodyPr>
          <a:lstStyle/>
          <a:p>
            <a:r>
              <a:rPr lang="en-NZ" sz="3200" dirty="0"/>
              <a:t>AC motor</a:t>
            </a:r>
          </a:p>
          <a:p>
            <a:pPr lvl="1"/>
            <a:endParaRPr lang="en-NZ" sz="2800" dirty="0"/>
          </a:p>
          <a:p>
            <a:pPr lvl="1"/>
            <a:endParaRPr lang="en-NZ" sz="2800" dirty="0"/>
          </a:p>
          <a:p>
            <a:pPr lvl="1"/>
            <a:endParaRPr lang="en-NZ" sz="2800" dirty="0"/>
          </a:p>
          <a:p>
            <a:pPr marL="457200" lvl="1" indent="0">
              <a:buNone/>
            </a:pPr>
            <a:endParaRPr lang="en-NZ" sz="2800" dirty="0"/>
          </a:p>
          <a:p>
            <a:r>
              <a:rPr lang="en-NZ" sz="3200" dirty="0"/>
              <a:t>PWM motor control</a:t>
            </a:r>
          </a:p>
        </p:txBody>
      </p:sp>
      <p:sp>
        <p:nvSpPr>
          <p:cNvPr id="7" name="Footer Placeholder 6">
            <a:extLst>
              <a:ext uri="{FF2B5EF4-FFF2-40B4-BE49-F238E27FC236}">
                <a16:creationId xmlns:a16="http://schemas.microsoft.com/office/drawing/2014/main" id="{58A758D2-A48B-3906-D79B-98D4F46B68C2}"/>
              </a:ext>
            </a:extLst>
          </p:cNvPr>
          <p:cNvSpPr>
            <a:spLocks noGrp="1"/>
          </p:cNvSpPr>
          <p:nvPr>
            <p:ph type="ftr" sz="quarter" idx="3"/>
          </p:nvPr>
        </p:nvSpPr>
        <p:spPr>
          <a:xfrm>
            <a:off x="4038600" y="6340477"/>
            <a:ext cx="4114800" cy="365125"/>
          </a:xfrm>
        </p:spPr>
        <p:txBody>
          <a:bodyPr/>
          <a:lstStyle/>
          <a:p>
            <a:r>
              <a:rPr lang="en-NZ"/>
              <a:t>CONFIDENTIAL</a:t>
            </a:r>
            <a:endParaRPr lang="en-NZ" dirty="0"/>
          </a:p>
        </p:txBody>
      </p:sp>
      <p:sp>
        <p:nvSpPr>
          <p:cNvPr id="8" name="Slide Number Placeholder 7">
            <a:extLst>
              <a:ext uri="{FF2B5EF4-FFF2-40B4-BE49-F238E27FC236}">
                <a16:creationId xmlns:a16="http://schemas.microsoft.com/office/drawing/2014/main" id="{3ABD3B7D-F7FF-E12A-1A82-B18D50ABE1DD}"/>
              </a:ext>
            </a:extLst>
          </p:cNvPr>
          <p:cNvSpPr>
            <a:spLocks noGrp="1"/>
          </p:cNvSpPr>
          <p:nvPr>
            <p:ph type="sldNum" sz="quarter" idx="4"/>
          </p:nvPr>
        </p:nvSpPr>
        <p:spPr/>
        <p:txBody>
          <a:bodyPr/>
          <a:lstStyle/>
          <a:p>
            <a:fld id="{090CE0A1-88D4-49C4-A075-E1E1B43A63A7}" type="slidenum">
              <a:rPr lang="en-NZ" smtClean="0"/>
              <a:pPr/>
              <a:t>11</a:t>
            </a:fld>
            <a:endParaRPr lang="en-NZ"/>
          </a:p>
        </p:txBody>
      </p:sp>
      <p:pic>
        <p:nvPicPr>
          <p:cNvPr id="10" name="Picture 9">
            <a:extLst>
              <a:ext uri="{FF2B5EF4-FFF2-40B4-BE49-F238E27FC236}">
                <a16:creationId xmlns:a16="http://schemas.microsoft.com/office/drawing/2014/main" id="{A58EB3D4-4361-CDCC-CD68-8396DE29BDA0}"/>
              </a:ext>
            </a:extLst>
          </p:cNvPr>
          <p:cNvPicPr>
            <a:picLocks noChangeAspect="1"/>
          </p:cNvPicPr>
          <p:nvPr/>
        </p:nvPicPr>
        <p:blipFill>
          <a:blip r:embed="rId3"/>
          <a:stretch>
            <a:fillRect/>
          </a:stretch>
        </p:blipFill>
        <p:spPr>
          <a:xfrm>
            <a:off x="7443991" y="1294713"/>
            <a:ext cx="2693253" cy="2693253"/>
          </a:xfrm>
          <a:prstGeom prst="rect">
            <a:avLst/>
          </a:prstGeom>
        </p:spPr>
      </p:pic>
      <p:cxnSp>
        <p:nvCxnSpPr>
          <p:cNvPr id="13" name="Straight Arrow Connector 12">
            <a:extLst>
              <a:ext uri="{FF2B5EF4-FFF2-40B4-BE49-F238E27FC236}">
                <a16:creationId xmlns:a16="http://schemas.microsoft.com/office/drawing/2014/main" id="{AE6C280A-C7BD-A3CA-E4BA-D97202EB7E45}"/>
              </a:ext>
            </a:extLst>
          </p:cNvPr>
          <p:cNvCxnSpPr>
            <a:cxnSpLocks/>
          </p:cNvCxnSpPr>
          <p:nvPr/>
        </p:nvCxnSpPr>
        <p:spPr>
          <a:xfrm>
            <a:off x="6352179" y="2742513"/>
            <a:ext cx="1437240" cy="0"/>
          </a:xfrm>
          <a:prstGeom prst="straightConnector1">
            <a:avLst/>
          </a:prstGeom>
          <a:ln w="76200">
            <a:solidFill>
              <a:srgbClr val="00453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E5EBF8C-C0E9-18AE-0029-B575284A83DC}"/>
              </a:ext>
            </a:extLst>
          </p:cNvPr>
          <p:cNvCxnSpPr>
            <a:cxnSpLocks/>
          </p:cNvCxnSpPr>
          <p:nvPr/>
        </p:nvCxnSpPr>
        <p:spPr>
          <a:xfrm>
            <a:off x="6943725" y="2169221"/>
            <a:ext cx="1480142" cy="0"/>
          </a:xfrm>
          <a:prstGeom prst="straightConnector1">
            <a:avLst/>
          </a:prstGeom>
          <a:ln w="76200">
            <a:solidFill>
              <a:srgbClr val="00453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64A247F-EC98-6692-2DCA-CAF3E9AADBFB}"/>
              </a:ext>
            </a:extLst>
          </p:cNvPr>
          <p:cNvSpPr txBox="1"/>
          <p:nvPr/>
        </p:nvSpPr>
        <p:spPr>
          <a:xfrm>
            <a:off x="4743613" y="1953174"/>
            <a:ext cx="2180764" cy="400110"/>
          </a:xfrm>
          <a:prstGeom prst="rect">
            <a:avLst/>
          </a:prstGeom>
          <a:noFill/>
        </p:spPr>
        <p:txBody>
          <a:bodyPr wrap="square" rtlCol="0">
            <a:spAutoFit/>
          </a:bodyPr>
          <a:lstStyle/>
          <a:p>
            <a:pPr algn="l"/>
            <a:r>
              <a:rPr lang="en-NZ" sz="2000" dirty="0">
                <a:solidFill>
                  <a:srgbClr val="205737"/>
                </a:solidFill>
                <a:latin typeface="Arial" panose="020B0604020202020204" pitchFamily="34" charset="0"/>
                <a:cs typeface="Arial" panose="020B0604020202020204" pitchFamily="34" charset="0"/>
              </a:rPr>
              <a:t>Location for rotor</a:t>
            </a:r>
          </a:p>
        </p:txBody>
      </p:sp>
      <p:sp>
        <p:nvSpPr>
          <p:cNvPr id="17" name="TextBox 16">
            <a:extLst>
              <a:ext uri="{FF2B5EF4-FFF2-40B4-BE49-F238E27FC236}">
                <a16:creationId xmlns:a16="http://schemas.microsoft.com/office/drawing/2014/main" id="{1BD83B62-208A-72EC-5FEE-BEE2BD97AE3C}"/>
              </a:ext>
            </a:extLst>
          </p:cNvPr>
          <p:cNvSpPr txBox="1"/>
          <p:nvPr/>
        </p:nvSpPr>
        <p:spPr>
          <a:xfrm>
            <a:off x="5053013" y="2546571"/>
            <a:ext cx="1249348" cy="400110"/>
          </a:xfrm>
          <a:prstGeom prst="rect">
            <a:avLst/>
          </a:prstGeom>
          <a:noFill/>
        </p:spPr>
        <p:txBody>
          <a:bodyPr wrap="square" rtlCol="0">
            <a:spAutoFit/>
          </a:bodyPr>
          <a:lstStyle/>
          <a:p>
            <a:pPr algn="l"/>
            <a:r>
              <a:rPr lang="en-NZ" sz="2000" dirty="0">
                <a:solidFill>
                  <a:srgbClr val="205737"/>
                </a:solidFill>
                <a:latin typeface="Arial" panose="020B0604020202020204" pitchFamily="34" charset="0"/>
                <a:cs typeface="Arial" panose="020B0604020202020204" pitchFamily="34" charset="0"/>
              </a:rPr>
              <a:t>Windings</a:t>
            </a:r>
          </a:p>
        </p:txBody>
      </p:sp>
      <p:sp>
        <p:nvSpPr>
          <p:cNvPr id="19" name="TextBox 18">
            <a:extLst>
              <a:ext uri="{FF2B5EF4-FFF2-40B4-BE49-F238E27FC236}">
                <a16:creationId xmlns:a16="http://schemas.microsoft.com/office/drawing/2014/main" id="{B1D69107-EB81-1635-EE93-17AC0EAEA606}"/>
              </a:ext>
            </a:extLst>
          </p:cNvPr>
          <p:cNvSpPr txBox="1"/>
          <p:nvPr/>
        </p:nvSpPr>
        <p:spPr>
          <a:xfrm>
            <a:off x="8352278" y="3965907"/>
            <a:ext cx="876678" cy="400110"/>
          </a:xfrm>
          <a:prstGeom prst="rect">
            <a:avLst/>
          </a:prstGeom>
          <a:noFill/>
        </p:spPr>
        <p:txBody>
          <a:bodyPr wrap="square" rtlCol="0">
            <a:spAutoFit/>
          </a:bodyPr>
          <a:lstStyle/>
          <a:p>
            <a:pPr algn="l"/>
            <a:r>
              <a:rPr lang="en-NZ" sz="2000" dirty="0">
                <a:solidFill>
                  <a:srgbClr val="205737"/>
                </a:solidFill>
                <a:latin typeface="Arial" panose="020B0604020202020204" pitchFamily="34" charset="0"/>
                <a:cs typeface="Arial" panose="020B0604020202020204" pitchFamily="34" charset="0"/>
              </a:rPr>
              <a:t>Stator</a:t>
            </a:r>
          </a:p>
        </p:txBody>
      </p:sp>
      <p:pic>
        <p:nvPicPr>
          <p:cNvPr id="2052" name="Picture 4">
            <a:extLst>
              <a:ext uri="{FF2B5EF4-FFF2-40B4-BE49-F238E27FC236}">
                <a16:creationId xmlns:a16="http://schemas.microsoft.com/office/drawing/2014/main" id="{B13D2C81-2BB7-1EA1-C9E6-70017E841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5956" y="4068933"/>
            <a:ext cx="2968034" cy="2052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57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50C82D-FD57-3830-441E-0B97B4F07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2100" y="4391298"/>
            <a:ext cx="6429375" cy="1586955"/>
          </a:xfrm>
          <a:prstGeom prst="rect">
            <a:avLst/>
          </a:prstGeom>
        </p:spPr>
      </p:pic>
      <p:sp>
        <p:nvSpPr>
          <p:cNvPr id="2" name="Title 1">
            <a:extLst>
              <a:ext uri="{FF2B5EF4-FFF2-40B4-BE49-F238E27FC236}">
                <a16:creationId xmlns:a16="http://schemas.microsoft.com/office/drawing/2014/main" id="{E334820C-1733-7D92-5F75-38C34ABDAE16}"/>
              </a:ext>
            </a:extLst>
          </p:cNvPr>
          <p:cNvSpPr>
            <a:spLocks noGrp="1"/>
          </p:cNvSpPr>
          <p:nvPr>
            <p:ph type="title"/>
          </p:nvPr>
        </p:nvSpPr>
        <p:spPr>
          <a:xfrm>
            <a:off x="0" y="1"/>
            <a:ext cx="12192000" cy="839754"/>
          </a:xfrm>
        </p:spPr>
        <p:txBody>
          <a:bodyPr/>
          <a:lstStyle/>
          <a:p>
            <a:r>
              <a:rPr lang="en-NZ" dirty="0"/>
              <a:t>Difficulties in making a motor driver</a:t>
            </a:r>
          </a:p>
        </p:txBody>
      </p:sp>
      <p:sp>
        <p:nvSpPr>
          <p:cNvPr id="3" name="Content Placeholder 2">
            <a:extLst>
              <a:ext uri="{FF2B5EF4-FFF2-40B4-BE49-F238E27FC236}">
                <a16:creationId xmlns:a16="http://schemas.microsoft.com/office/drawing/2014/main" id="{EF687FCC-C11E-4013-D7EA-EFDCD67AC719}"/>
              </a:ext>
            </a:extLst>
          </p:cNvPr>
          <p:cNvSpPr>
            <a:spLocks noGrp="1"/>
          </p:cNvSpPr>
          <p:nvPr>
            <p:ph idx="1"/>
          </p:nvPr>
        </p:nvSpPr>
        <p:spPr>
          <a:xfrm>
            <a:off x="838200" y="1260475"/>
            <a:ext cx="5592745" cy="4222750"/>
          </a:xfrm>
        </p:spPr>
        <p:txBody>
          <a:bodyPr/>
          <a:lstStyle/>
          <a:p>
            <a:r>
              <a:rPr lang="en-NZ" dirty="0"/>
              <a:t>The boring stuff</a:t>
            </a:r>
          </a:p>
          <a:p>
            <a:endParaRPr lang="en-NZ" dirty="0"/>
          </a:p>
          <a:p>
            <a:r>
              <a:rPr lang="en-NZ" dirty="0"/>
              <a:t>Analog pins inaccuracy</a:t>
            </a:r>
          </a:p>
          <a:p>
            <a:pPr lvl="1"/>
            <a:r>
              <a:rPr lang="en-NZ" dirty="0"/>
              <a:t>Averaging</a:t>
            </a:r>
          </a:p>
          <a:p>
            <a:pPr lvl="1"/>
            <a:r>
              <a:rPr lang="en-NZ" dirty="0"/>
              <a:t>Offsets</a:t>
            </a:r>
          </a:p>
          <a:p>
            <a:pPr lvl="1"/>
            <a:endParaRPr lang="en-NZ" dirty="0"/>
          </a:p>
          <a:p>
            <a:r>
              <a:rPr lang="en-NZ" dirty="0"/>
              <a:t>Variable frequency sine waves</a:t>
            </a:r>
          </a:p>
        </p:txBody>
      </p:sp>
      <p:sp>
        <p:nvSpPr>
          <p:cNvPr id="6" name="Footer Placeholder 5">
            <a:extLst>
              <a:ext uri="{FF2B5EF4-FFF2-40B4-BE49-F238E27FC236}">
                <a16:creationId xmlns:a16="http://schemas.microsoft.com/office/drawing/2014/main" id="{47A1FADE-B909-F47B-6AC4-D3688211FBA1}"/>
              </a:ext>
            </a:extLst>
          </p:cNvPr>
          <p:cNvSpPr>
            <a:spLocks noGrp="1"/>
          </p:cNvSpPr>
          <p:nvPr>
            <p:ph type="ftr" sz="quarter" idx="3"/>
          </p:nvPr>
        </p:nvSpPr>
        <p:spPr>
          <a:xfrm>
            <a:off x="4038600" y="6340477"/>
            <a:ext cx="4114800" cy="365125"/>
          </a:xfrm>
        </p:spPr>
        <p:txBody>
          <a:bodyPr/>
          <a:lstStyle/>
          <a:p>
            <a:r>
              <a:rPr lang="en-NZ"/>
              <a:t>CONFIDENTIAL</a:t>
            </a:r>
            <a:endParaRPr lang="en-NZ" dirty="0"/>
          </a:p>
        </p:txBody>
      </p:sp>
      <p:sp>
        <p:nvSpPr>
          <p:cNvPr id="7" name="Slide Number Placeholder 6">
            <a:extLst>
              <a:ext uri="{FF2B5EF4-FFF2-40B4-BE49-F238E27FC236}">
                <a16:creationId xmlns:a16="http://schemas.microsoft.com/office/drawing/2014/main" id="{8A5BEBF4-97D9-E6F8-369F-70FD56A9C772}"/>
              </a:ext>
            </a:extLst>
          </p:cNvPr>
          <p:cNvSpPr>
            <a:spLocks noGrp="1"/>
          </p:cNvSpPr>
          <p:nvPr>
            <p:ph type="sldNum" sz="quarter" idx="4"/>
          </p:nvPr>
        </p:nvSpPr>
        <p:spPr/>
        <p:txBody>
          <a:bodyPr/>
          <a:lstStyle/>
          <a:p>
            <a:fld id="{090CE0A1-88D4-49C4-A075-E1E1B43A63A7}" type="slidenum">
              <a:rPr lang="en-NZ" smtClean="0"/>
              <a:pPr/>
              <a:t>12</a:t>
            </a:fld>
            <a:endParaRPr lang="en-NZ"/>
          </a:p>
        </p:txBody>
      </p:sp>
      <p:pic>
        <p:nvPicPr>
          <p:cNvPr id="15" name="Picture 14">
            <a:extLst>
              <a:ext uri="{FF2B5EF4-FFF2-40B4-BE49-F238E27FC236}">
                <a16:creationId xmlns:a16="http://schemas.microsoft.com/office/drawing/2014/main" id="{B7F4AB61-F5C3-D1A7-917A-0855FCF2BD87}"/>
              </a:ext>
            </a:extLst>
          </p:cNvPr>
          <p:cNvPicPr>
            <a:picLocks noChangeAspect="1"/>
          </p:cNvPicPr>
          <p:nvPr/>
        </p:nvPicPr>
        <p:blipFill rotWithShape="1">
          <a:blip r:embed="rId3">
            <a:extLst>
              <a:ext uri="{28A0092B-C50C-407E-A947-70E740481C1C}">
                <a14:useLocalDpi xmlns:a14="http://schemas.microsoft.com/office/drawing/2010/main" val="0"/>
              </a:ext>
            </a:extLst>
          </a:blip>
          <a:srcRect l="11948" t="16919" r="26407" b="27059"/>
          <a:stretch/>
        </p:blipFill>
        <p:spPr>
          <a:xfrm>
            <a:off x="6161449" y="1374775"/>
            <a:ext cx="5192351" cy="2654300"/>
          </a:xfrm>
          <a:prstGeom prst="rect">
            <a:avLst/>
          </a:prstGeom>
        </p:spPr>
      </p:pic>
    </p:spTree>
    <p:extLst>
      <p:ext uri="{BB962C8B-B14F-4D97-AF65-F5344CB8AC3E}">
        <p14:creationId xmlns:p14="http://schemas.microsoft.com/office/powerpoint/2010/main" val="4101265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7625F6D-3DA0-7A9C-5BAF-DB3B65A36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8776" y="1511300"/>
            <a:ext cx="3600000" cy="3600000"/>
          </a:xfrm>
          <a:prstGeom prst="rect">
            <a:avLst/>
          </a:prstGeom>
        </p:spPr>
      </p:pic>
      <p:sp>
        <p:nvSpPr>
          <p:cNvPr id="2" name="Title 1">
            <a:extLst>
              <a:ext uri="{FF2B5EF4-FFF2-40B4-BE49-F238E27FC236}">
                <a16:creationId xmlns:a16="http://schemas.microsoft.com/office/drawing/2014/main" id="{9EF2BDF4-B1FB-782D-E9EE-F977C9E588D9}"/>
              </a:ext>
            </a:extLst>
          </p:cNvPr>
          <p:cNvSpPr>
            <a:spLocks noGrp="1"/>
          </p:cNvSpPr>
          <p:nvPr>
            <p:ph type="title"/>
          </p:nvPr>
        </p:nvSpPr>
        <p:spPr/>
        <p:txBody>
          <a:bodyPr/>
          <a:lstStyle/>
          <a:p>
            <a:r>
              <a:rPr lang="en-NZ" dirty="0"/>
              <a:t>Ramping sine waves</a:t>
            </a:r>
          </a:p>
        </p:txBody>
      </p:sp>
      <p:sp>
        <p:nvSpPr>
          <p:cNvPr id="4" name="Slide Number Placeholder 3">
            <a:extLst>
              <a:ext uri="{FF2B5EF4-FFF2-40B4-BE49-F238E27FC236}">
                <a16:creationId xmlns:a16="http://schemas.microsoft.com/office/drawing/2014/main" id="{527D1BB8-DE47-42CB-A675-14B6EABEF17E}"/>
              </a:ext>
            </a:extLst>
          </p:cNvPr>
          <p:cNvSpPr>
            <a:spLocks noGrp="1"/>
          </p:cNvSpPr>
          <p:nvPr>
            <p:ph type="sldNum" sz="quarter" idx="4"/>
          </p:nvPr>
        </p:nvSpPr>
        <p:spPr/>
        <p:txBody>
          <a:bodyPr/>
          <a:lstStyle/>
          <a:p>
            <a:fld id="{090CE0A1-88D4-49C4-A075-E1E1B43A63A7}" type="slidenum">
              <a:rPr lang="en-NZ" smtClean="0"/>
              <a:pPr/>
              <a:t>13</a:t>
            </a:fld>
            <a:endParaRPr lang="en-NZ" dirty="0"/>
          </a:p>
        </p:txBody>
      </p:sp>
      <p:sp>
        <p:nvSpPr>
          <p:cNvPr id="5" name="Footer Placeholder 4">
            <a:extLst>
              <a:ext uri="{FF2B5EF4-FFF2-40B4-BE49-F238E27FC236}">
                <a16:creationId xmlns:a16="http://schemas.microsoft.com/office/drawing/2014/main" id="{58D972A6-1071-D44A-DE10-C00CDBD67127}"/>
              </a:ext>
            </a:extLst>
          </p:cNvPr>
          <p:cNvSpPr>
            <a:spLocks noGrp="1"/>
          </p:cNvSpPr>
          <p:nvPr>
            <p:ph type="ftr" sz="quarter" idx="3"/>
          </p:nvPr>
        </p:nvSpPr>
        <p:spPr/>
        <p:txBody>
          <a:bodyPr/>
          <a:lstStyle/>
          <a:p>
            <a:r>
              <a:rPr lang="en-NZ"/>
              <a:t>CONFIDENTIAL</a:t>
            </a:r>
            <a:endParaRPr lang="en-NZ" dirty="0"/>
          </a:p>
        </p:txBody>
      </p:sp>
      <p:pic>
        <p:nvPicPr>
          <p:cNvPr id="7" name="Picture 6">
            <a:extLst>
              <a:ext uri="{FF2B5EF4-FFF2-40B4-BE49-F238E27FC236}">
                <a16:creationId xmlns:a16="http://schemas.microsoft.com/office/drawing/2014/main" id="{A3BAB2A7-2C67-716B-24AC-338CE79A3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301" y="1520825"/>
            <a:ext cx="3600000" cy="3600000"/>
          </a:xfrm>
          <a:prstGeom prst="rect">
            <a:avLst/>
          </a:prstGeom>
        </p:spPr>
      </p:pic>
      <p:pic>
        <p:nvPicPr>
          <p:cNvPr id="11" name="Picture 10">
            <a:extLst>
              <a:ext uri="{FF2B5EF4-FFF2-40B4-BE49-F238E27FC236}">
                <a16:creationId xmlns:a16="http://schemas.microsoft.com/office/drawing/2014/main" id="{ED6E1DDA-EE1A-5DDF-5269-4AC96C34ED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8776" y="1483024"/>
            <a:ext cx="3600000" cy="3600000"/>
          </a:xfrm>
          <a:prstGeom prst="rect">
            <a:avLst/>
          </a:prstGeom>
        </p:spPr>
      </p:pic>
      <p:pic>
        <p:nvPicPr>
          <p:cNvPr id="13" name="Picture 12">
            <a:extLst>
              <a:ext uri="{FF2B5EF4-FFF2-40B4-BE49-F238E27FC236}">
                <a16:creationId xmlns:a16="http://schemas.microsoft.com/office/drawing/2014/main" id="{09718A7F-B87F-7EC0-6B59-C286E4297C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4072" y="1520825"/>
            <a:ext cx="3600000" cy="3600000"/>
          </a:xfrm>
          <a:prstGeom prst="rect">
            <a:avLst/>
          </a:prstGeom>
        </p:spPr>
      </p:pic>
      <p:pic>
        <p:nvPicPr>
          <p:cNvPr id="15" name="Picture 14">
            <a:extLst>
              <a:ext uri="{FF2B5EF4-FFF2-40B4-BE49-F238E27FC236}">
                <a16:creationId xmlns:a16="http://schemas.microsoft.com/office/drawing/2014/main" id="{3C3F89C3-3A66-A20D-FF6F-A7309486A7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3597" y="1520825"/>
            <a:ext cx="3600000" cy="360000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7F681E4-E2EE-FD18-FFC3-1663E4169383}"/>
                  </a:ext>
                </a:extLst>
              </p:cNvPr>
              <p:cNvSpPr txBox="1"/>
              <p:nvPr/>
            </p:nvSpPr>
            <p:spPr>
              <a:xfrm>
                <a:off x="2146462" y="5361319"/>
                <a:ext cx="1656223"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NZ" b="0" i="1" smtClean="0">
                          <a:solidFill>
                            <a:srgbClr val="205737"/>
                          </a:solidFill>
                          <a:latin typeface="Cambria Math" panose="02040503050406030204" pitchFamily="18" charset="0"/>
                          <a:cs typeface="Arial" panose="020B0604020202020204" pitchFamily="34" charset="0"/>
                        </a:rPr>
                        <m:t>𝑦</m:t>
                      </m:r>
                      <m:r>
                        <a:rPr lang="en-NZ" b="0" i="1" smtClean="0">
                          <a:solidFill>
                            <a:srgbClr val="205737"/>
                          </a:solidFill>
                          <a:latin typeface="Cambria Math" panose="02040503050406030204" pitchFamily="18" charset="0"/>
                          <a:cs typeface="Arial" panose="020B0604020202020204" pitchFamily="34" charset="0"/>
                        </a:rPr>
                        <m:t>=</m:t>
                      </m:r>
                      <m:r>
                        <m:rPr>
                          <m:sty m:val="p"/>
                        </m:rPr>
                        <a:rPr lang="en-NZ" b="0" i="0" smtClean="0">
                          <a:solidFill>
                            <a:srgbClr val="205737"/>
                          </a:solidFill>
                          <a:latin typeface="Cambria Math" panose="02040503050406030204" pitchFamily="18" charset="0"/>
                          <a:cs typeface="Arial" panose="020B0604020202020204" pitchFamily="34" charset="0"/>
                        </a:rPr>
                        <m:t>sin</m:t>
                      </m:r>
                      <m:r>
                        <a:rPr lang="en-NZ" b="0" i="1" smtClean="0">
                          <a:solidFill>
                            <a:srgbClr val="205737"/>
                          </a:solidFill>
                          <a:latin typeface="Cambria Math" panose="02040503050406030204" pitchFamily="18" charset="0"/>
                          <a:cs typeface="Arial" panose="020B0604020202020204" pitchFamily="34" charset="0"/>
                        </a:rPr>
                        <m:t>⁡(2</m:t>
                      </m:r>
                      <m:r>
                        <a:rPr lang="en-NZ" b="0" i="1" smtClean="0">
                          <a:solidFill>
                            <a:srgbClr val="205737"/>
                          </a:solidFill>
                          <a:latin typeface="Cambria Math" panose="02040503050406030204" pitchFamily="18" charset="0"/>
                          <a:cs typeface="Arial" panose="020B0604020202020204" pitchFamily="34" charset="0"/>
                        </a:rPr>
                        <m:t>𝜋</m:t>
                      </m:r>
                      <m:r>
                        <a:rPr lang="en-NZ" b="0" i="1" smtClean="0">
                          <a:solidFill>
                            <a:srgbClr val="205737"/>
                          </a:solidFill>
                          <a:latin typeface="Cambria Math" panose="02040503050406030204" pitchFamily="18" charset="0"/>
                          <a:cs typeface="Arial" panose="020B0604020202020204" pitchFamily="34" charset="0"/>
                        </a:rPr>
                        <m:t>𝑓𝑡</m:t>
                      </m:r>
                      <m:r>
                        <a:rPr lang="en-NZ" b="0" i="1" smtClean="0">
                          <a:solidFill>
                            <a:srgbClr val="205737"/>
                          </a:solidFill>
                          <a:latin typeface="Cambria Math" panose="02040503050406030204" pitchFamily="18" charset="0"/>
                          <a:cs typeface="Arial" panose="020B0604020202020204" pitchFamily="34" charset="0"/>
                        </a:rPr>
                        <m:t>)</m:t>
                      </m:r>
                    </m:oMath>
                  </m:oMathPara>
                </a14:m>
                <a:endParaRPr lang="en-NZ" dirty="0">
                  <a:solidFill>
                    <a:srgbClr val="205737"/>
                  </a:solidFill>
                  <a:latin typeface="Arial" panose="020B0604020202020204" pitchFamily="34" charset="0"/>
                  <a:cs typeface="Arial" panose="020B0604020202020204" pitchFamily="34" charset="0"/>
                </a:endParaRPr>
              </a:p>
            </p:txBody>
          </p:sp>
        </mc:Choice>
        <mc:Fallback xmlns="">
          <p:sp>
            <p:nvSpPr>
              <p:cNvPr id="16" name="TextBox 15">
                <a:extLst>
                  <a:ext uri="{FF2B5EF4-FFF2-40B4-BE49-F238E27FC236}">
                    <a16:creationId xmlns:a16="http://schemas.microsoft.com/office/drawing/2014/main" id="{97F681E4-E2EE-FD18-FFC3-1663E4169383}"/>
                  </a:ext>
                </a:extLst>
              </p:cNvPr>
              <p:cNvSpPr txBox="1">
                <a:spLocks noRot="1" noChangeAspect="1" noMove="1" noResize="1" noEditPoints="1" noAdjustHandles="1" noChangeArrowheads="1" noChangeShapeType="1" noTextEdit="1"/>
              </p:cNvSpPr>
              <p:nvPr/>
            </p:nvSpPr>
            <p:spPr>
              <a:xfrm>
                <a:off x="2146462" y="5361319"/>
                <a:ext cx="1656223" cy="369332"/>
              </a:xfrm>
              <a:prstGeom prst="rect">
                <a:avLst/>
              </a:prstGeom>
              <a:blipFill>
                <a:blip r:embed="rId7"/>
                <a:stretch>
                  <a:fillRect b="-14754"/>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BDBE367-4E07-1FF6-0774-FE28D7AB7788}"/>
                  </a:ext>
                </a:extLst>
              </p:cNvPr>
              <p:cNvSpPr txBox="1"/>
              <p:nvPr/>
            </p:nvSpPr>
            <p:spPr>
              <a:xfrm>
                <a:off x="7405239" y="5337175"/>
                <a:ext cx="3286124" cy="739626"/>
              </a:xfrm>
              <a:prstGeom prst="rect">
                <a:avLst/>
              </a:prstGeom>
              <a:noFill/>
            </p:spPr>
            <p:txBody>
              <a:bodyPr wrap="square">
                <a:spAutoFit/>
              </a:bodyPr>
              <a:lstStyle/>
              <a:p>
                <a:pPr algn="l"/>
                <a14:m>
                  <m:oMathPara xmlns:m="http://schemas.openxmlformats.org/officeDocument/2006/math">
                    <m:oMathParaPr>
                      <m:jc m:val="centerGroup"/>
                    </m:oMathParaPr>
                    <m:oMath xmlns:m="http://schemas.openxmlformats.org/officeDocument/2006/math">
                      <m:r>
                        <a:rPr lang="en-NZ" b="0" i="1" smtClean="0">
                          <a:solidFill>
                            <a:srgbClr val="205737"/>
                          </a:solidFill>
                          <a:latin typeface="Cambria Math" panose="02040503050406030204" pitchFamily="18" charset="0"/>
                          <a:cs typeface="Arial" panose="020B0604020202020204" pitchFamily="34" charset="0"/>
                        </a:rPr>
                        <m:t>𝑦</m:t>
                      </m:r>
                      <m:r>
                        <a:rPr lang="en-NZ" b="0" i="1" smtClean="0">
                          <a:solidFill>
                            <a:srgbClr val="205737"/>
                          </a:solidFill>
                          <a:latin typeface="Cambria Math" panose="02040503050406030204" pitchFamily="18" charset="0"/>
                          <a:cs typeface="Arial" panose="020B0604020202020204" pitchFamily="34" charset="0"/>
                        </a:rPr>
                        <m:t>=</m:t>
                      </m:r>
                      <m:func>
                        <m:funcPr>
                          <m:ctrlPr>
                            <a:rPr lang="en-NZ" b="0" i="1" smtClean="0">
                              <a:solidFill>
                                <a:srgbClr val="205737"/>
                              </a:solidFill>
                              <a:latin typeface="Cambria Math" panose="02040503050406030204" pitchFamily="18" charset="0"/>
                              <a:cs typeface="Arial" panose="020B0604020202020204" pitchFamily="34" charset="0"/>
                            </a:rPr>
                          </m:ctrlPr>
                        </m:funcPr>
                        <m:fName>
                          <m:r>
                            <m:rPr>
                              <m:sty m:val="p"/>
                            </m:rPr>
                            <a:rPr lang="en-NZ" b="0" i="0" smtClean="0">
                              <a:solidFill>
                                <a:srgbClr val="205737"/>
                              </a:solidFill>
                              <a:latin typeface="Cambria Math" panose="02040503050406030204" pitchFamily="18" charset="0"/>
                              <a:cs typeface="Arial" panose="020B0604020202020204" pitchFamily="34" charset="0"/>
                            </a:rPr>
                            <m:t>sin</m:t>
                          </m:r>
                        </m:fName>
                        <m:e>
                          <m:d>
                            <m:dPr>
                              <m:ctrlPr>
                                <a:rPr lang="en-NZ" b="0" i="1" smtClean="0">
                                  <a:solidFill>
                                    <a:srgbClr val="205737"/>
                                  </a:solidFill>
                                  <a:latin typeface="Cambria Math" panose="02040503050406030204" pitchFamily="18" charset="0"/>
                                  <a:cs typeface="Arial" panose="020B0604020202020204" pitchFamily="34" charset="0"/>
                                </a:rPr>
                              </m:ctrlPr>
                            </m:dPr>
                            <m:e>
                              <m:r>
                                <a:rPr lang="en-NZ" b="0" i="1" smtClean="0">
                                  <a:solidFill>
                                    <a:srgbClr val="205737"/>
                                  </a:solidFill>
                                  <a:latin typeface="Cambria Math" panose="02040503050406030204" pitchFamily="18" charset="0"/>
                                  <a:cs typeface="Arial" panose="020B0604020202020204" pitchFamily="34" charset="0"/>
                                </a:rPr>
                                <m:t>2</m:t>
                              </m:r>
                              <m:r>
                                <a:rPr lang="en-NZ" b="0" i="1" smtClean="0">
                                  <a:solidFill>
                                    <a:srgbClr val="205737"/>
                                  </a:solidFill>
                                  <a:latin typeface="Cambria Math" panose="02040503050406030204" pitchFamily="18" charset="0"/>
                                  <a:cs typeface="Arial" panose="020B0604020202020204" pitchFamily="34" charset="0"/>
                                </a:rPr>
                                <m:t>𝜋</m:t>
                              </m:r>
                              <m:nary>
                                <m:naryPr>
                                  <m:ctrlPr>
                                    <a:rPr lang="en-NZ" b="0" i="1" smtClean="0">
                                      <a:solidFill>
                                        <a:srgbClr val="205737"/>
                                      </a:solidFill>
                                      <a:latin typeface="Cambria Math" panose="02040503050406030204" pitchFamily="18" charset="0"/>
                                      <a:cs typeface="Arial" panose="020B0604020202020204" pitchFamily="34" charset="0"/>
                                    </a:rPr>
                                  </m:ctrlPr>
                                </m:naryPr>
                                <m:sub>
                                  <m:r>
                                    <a:rPr lang="en-NZ" b="0" i="1" smtClean="0">
                                      <a:solidFill>
                                        <a:srgbClr val="205737"/>
                                      </a:solidFill>
                                      <a:latin typeface="Cambria Math" panose="02040503050406030204" pitchFamily="18" charset="0"/>
                                      <a:cs typeface="Arial" panose="020B0604020202020204" pitchFamily="34" charset="0"/>
                                    </a:rPr>
                                    <m:t>0</m:t>
                                  </m:r>
                                </m:sub>
                                <m:sup>
                                  <m:sSub>
                                    <m:sSubPr>
                                      <m:ctrlPr>
                                        <a:rPr lang="en-NZ" b="0" i="1" smtClean="0">
                                          <a:solidFill>
                                            <a:srgbClr val="205737"/>
                                          </a:solidFill>
                                          <a:latin typeface="Cambria Math" panose="02040503050406030204" pitchFamily="18" charset="0"/>
                                          <a:cs typeface="Arial" panose="020B0604020202020204" pitchFamily="34" charset="0"/>
                                        </a:rPr>
                                      </m:ctrlPr>
                                    </m:sSubPr>
                                    <m:e>
                                      <m:r>
                                        <a:rPr lang="en-NZ" b="0" i="1" smtClean="0">
                                          <a:solidFill>
                                            <a:srgbClr val="205737"/>
                                          </a:solidFill>
                                          <a:latin typeface="Cambria Math" panose="02040503050406030204" pitchFamily="18" charset="0"/>
                                          <a:cs typeface="Arial" panose="020B0604020202020204" pitchFamily="34" charset="0"/>
                                        </a:rPr>
                                        <m:t>𝑡</m:t>
                                      </m:r>
                                    </m:e>
                                    <m:sub>
                                      <m:r>
                                        <a:rPr lang="en-NZ" b="0" i="1" smtClean="0">
                                          <a:solidFill>
                                            <a:srgbClr val="205737"/>
                                          </a:solidFill>
                                          <a:latin typeface="Cambria Math" panose="02040503050406030204" pitchFamily="18" charset="0"/>
                                          <a:cs typeface="Arial" panose="020B0604020202020204" pitchFamily="34" charset="0"/>
                                        </a:rPr>
                                        <m:t>0</m:t>
                                      </m:r>
                                    </m:sub>
                                  </m:sSub>
                                </m:sup>
                                <m:e>
                                  <m:r>
                                    <a:rPr lang="en-NZ" b="0" i="1" smtClean="0">
                                      <a:solidFill>
                                        <a:srgbClr val="205737"/>
                                      </a:solidFill>
                                      <a:latin typeface="Cambria Math" panose="02040503050406030204" pitchFamily="18" charset="0"/>
                                      <a:cs typeface="Arial" panose="020B0604020202020204" pitchFamily="34" charset="0"/>
                                    </a:rPr>
                                    <m:t>𝑓</m:t>
                                  </m:r>
                                </m:e>
                              </m:nary>
                              <m:r>
                                <a:rPr lang="en-NZ" b="0" i="1" smtClean="0">
                                  <a:solidFill>
                                    <a:srgbClr val="205737"/>
                                  </a:solidFill>
                                  <a:latin typeface="Cambria Math" panose="02040503050406030204" pitchFamily="18" charset="0"/>
                                  <a:cs typeface="Arial" panose="020B0604020202020204" pitchFamily="34" charset="0"/>
                                </a:rPr>
                                <m:t>𝑑𝑡</m:t>
                              </m:r>
                            </m:e>
                          </m:d>
                        </m:e>
                      </m:func>
                    </m:oMath>
                  </m:oMathPara>
                </a14:m>
                <a:endParaRPr lang="en-NZ" dirty="0">
                  <a:solidFill>
                    <a:srgbClr val="205737"/>
                  </a:solidFill>
                  <a:latin typeface="Arial" panose="020B0604020202020204" pitchFamily="34" charset="0"/>
                  <a:cs typeface="Arial" panose="020B0604020202020204" pitchFamily="34" charset="0"/>
                </a:endParaRPr>
              </a:p>
            </p:txBody>
          </p:sp>
        </mc:Choice>
        <mc:Fallback xmlns="">
          <p:sp>
            <p:nvSpPr>
              <p:cNvPr id="18" name="TextBox 17">
                <a:extLst>
                  <a:ext uri="{FF2B5EF4-FFF2-40B4-BE49-F238E27FC236}">
                    <a16:creationId xmlns:a16="http://schemas.microsoft.com/office/drawing/2014/main" id="{EBDBE367-4E07-1FF6-0774-FE28D7AB7788}"/>
                  </a:ext>
                </a:extLst>
              </p:cNvPr>
              <p:cNvSpPr txBox="1">
                <a:spLocks noRot="1" noChangeAspect="1" noMove="1" noResize="1" noEditPoints="1" noAdjustHandles="1" noChangeArrowheads="1" noChangeShapeType="1" noTextEdit="1"/>
              </p:cNvSpPr>
              <p:nvPr/>
            </p:nvSpPr>
            <p:spPr>
              <a:xfrm>
                <a:off x="7405239" y="5337175"/>
                <a:ext cx="3286124" cy="739626"/>
              </a:xfrm>
              <a:prstGeom prst="rect">
                <a:avLst/>
              </a:prstGeom>
              <a:blipFill>
                <a:blip r:embed="rId8"/>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199663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CDACC8-7A18-2D69-8844-590E2665B2F1}"/>
              </a:ext>
            </a:extLst>
          </p:cNvPr>
          <p:cNvSpPr txBox="1"/>
          <p:nvPr/>
        </p:nvSpPr>
        <p:spPr>
          <a:xfrm>
            <a:off x="838200" y="20184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solidFill>
                  <a:srgbClr val="205737"/>
                </a:solidFill>
                <a:latin typeface="Arial" panose="020B0604020202020204" pitchFamily="34" charset="0"/>
                <a:ea typeface="+mj-ea"/>
                <a:cs typeface="Arial" panose="020B0604020202020204" pitchFamily="34" charset="0"/>
              </a:rPr>
              <a:t>Driving at 96,000 rpm </a:t>
            </a:r>
          </a:p>
        </p:txBody>
      </p:sp>
      <p:sp>
        <p:nvSpPr>
          <p:cNvPr id="4" name="Slide Number Placeholder 3">
            <a:extLst>
              <a:ext uri="{FF2B5EF4-FFF2-40B4-BE49-F238E27FC236}">
                <a16:creationId xmlns:a16="http://schemas.microsoft.com/office/drawing/2014/main" id="{263B7870-3826-E381-CBCD-E86F236CBC22}"/>
              </a:ext>
            </a:extLst>
          </p:cNvPr>
          <p:cNvSpPr>
            <a:spLocks noGrp="1"/>
          </p:cNvSpPr>
          <p:nvPr>
            <p:ph type="sldNum" sz="quarter" idx="4"/>
          </p:nvPr>
        </p:nvSpPr>
        <p:spPr/>
        <p:txBody>
          <a:bodyPr>
            <a:normAutofit fontScale="92500" lnSpcReduction="20000"/>
          </a:bodyPr>
          <a:lstStyle/>
          <a:p>
            <a:pPr>
              <a:spcAft>
                <a:spcPts val="600"/>
              </a:spcAft>
            </a:pPr>
            <a:fld id="{090CE0A1-88D4-49C4-A075-E1E1B43A63A7}" type="slidenum">
              <a:rPr lang="en-NZ" smtClean="0"/>
              <a:pPr>
                <a:spcAft>
                  <a:spcPts val="600"/>
                </a:spcAft>
              </a:pPr>
              <a:t>14</a:t>
            </a:fld>
            <a:endParaRPr lang="en-NZ"/>
          </a:p>
        </p:txBody>
      </p:sp>
      <p:sp>
        <p:nvSpPr>
          <p:cNvPr id="5" name="Footer Placeholder 4">
            <a:extLst>
              <a:ext uri="{FF2B5EF4-FFF2-40B4-BE49-F238E27FC236}">
                <a16:creationId xmlns:a16="http://schemas.microsoft.com/office/drawing/2014/main" id="{A2C04D67-1AC1-DC86-4A84-580A1356921A}"/>
              </a:ext>
            </a:extLst>
          </p:cNvPr>
          <p:cNvSpPr>
            <a:spLocks noGrp="1"/>
          </p:cNvSpPr>
          <p:nvPr>
            <p:ph type="ftr" sz="quarter" idx="3"/>
          </p:nvPr>
        </p:nvSpPr>
        <p:spPr/>
        <p:txBody>
          <a:bodyPr vert="horz" lIns="91440" tIns="45720" rIns="91440" bIns="45720" rtlCol="0" anchor="ctr">
            <a:normAutofit/>
          </a:bodyPr>
          <a:lstStyle/>
          <a:p>
            <a:pPr>
              <a:lnSpc>
                <a:spcPct val="90000"/>
              </a:lnSpc>
              <a:spcAft>
                <a:spcPts val="600"/>
              </a:spcAft>
            </a:pPr>
            <a:r>
              <a:rPr lang="en-NZ" sz="1900" b="1" kern="1200">
                <a:latin typeface="Arial" panose="020B0604020202020204" pitchFamily="34" charset="0"/>
                <a:ea typeface="+mn-ea"/>
                <a:cs typeface="Arial" panose="020B0604020202020204" pitchFamily="34" charset="0"/>
              </a:rPr>
              <a:t>CONFIDENTIAL</a:t>
            </a:r>
          </a:p>
        </p:txBody>
      </p:sp>
      <p:pic>
        <p:nvPicPr>
          <p:cNvPr id="2" name="Decent_90KHz">
            <a:hlinkClick r:id="" action="ppaction://media"/>
            <a:extLst>
              <a:ext uri="{FF2B5EF4-FFF2-40B4-BE49-F238E27FC236}">
                <a16:creationId xmlns:a16="http://schemas.microsoft.com/office/drawing/2014/main" id="{8F0ABD30-64D0-5739-15C7-A0C866DB1292}"/>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3657600" y="1600200"/>
            <a:ext cx="4876800" cy="3657600"/>
          </a:xfrm>
          <a:prstGeom prst="rect">
            <a:avLst/>
          </a:prstGeom>
        </p:spPr>
      </p:pic>
    </p:spTree>
    <p:extLst>
      <p:ext uri="{BB962C8B-B14F-4D97-AF65-F5344CB8AC3E}">
        <p14:creationId xmlns:p14="http://schemas.microsoft.com/office/powerpoint/2010/main" val="414252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77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56B56-ADD1-BB52-0C96-85F3A3BCC892}"/>
              </a:ext>
            </a:extLst>
          </p:cNvPr>
          <p:cNvSpPr>
            <a:spLocks noGrp="1"/>
          </p:cNvSpPr>
          <p:nvPr>
            <p:ph type="title"/>
          </p:nvPr>
        </p:nvSpPr>
        <p:spPr>
          <a:xfrm>
            <a:off x="0" y="1"/>
            <a:ext cx="12192000" cy="839754"/>
          </a:xfrm>
        </p:spPr>
        <p:txBody>
          <a:bodyPr/>
          <a:lstStyle/>
          <a:p>
            <a:r>
              <a:rPr lang="en-NZ" dirty="0"/>
              <a:t>Where are we now?</a:t>
            </a:r>
          </a:p>
        </p:txBody>
      </p:sp>
      <p:sp>
        <p:nvSpPr>
          <p:cNvPr id="6" name="TextBox 5">
            <a:extLst>
              <a:ext uri="{FF2B5EF4-FFF2-40B4-BE49-F238E27FC236}">
                <a16:creationId xmlns:a16="http://schemas.microsoft.com/office/drawing/2014/main" id="{6D6819B7-730F-FBC4-101F-10264606866C}"/>
              </a:ext>
            </a:extLst>
          </p:cNvPr>
          <p:cNvSpPr txBox="1"/>
          <p:nvPr/>
        </p:nvSpPr>
        <p:spPr>
          <a:xfrm>
            <a:off x="1107029" y="1425620"/>
            <a:ext cx="4903245" cy="3970318"/>
          </a:xfrm>
          <a:prstGeom prst="rect">
            <a:avLst/>
          </a:prstGeom>
          <a:noFill/>
        </p:spPr>
        <p:txBody>
          <a:bodyPr wrap="square" rtlCol="0">
            <a:spAutoFit/>
          </a:bodyPr>
          <a:lstStyle/>
          <a:p>
            <a:pPr marL="285750" indent="-285750" algn="l">
              <a:buFont typeface="Arial" panose="020B0604020202020204" pitchFamily="34" charset="0"/>
              <a:buChar char="•"/>
            </a:pPr>
            <a:r>
              <a:rPr lang="en-NZ" sz="2800" dirty="0">
                <a:solidFill>
                  <a:srgbClr val="205737"/>
                </a:solidFill>
                <a:latin typeface="Arial" panose="020B0604020202020204" pitchFamily="34" charset="0"/>
                <a:cs typeface="Arial" panose="020B0604020202020204" pitchFamily="34" charset="0"/>
              </a:rPr>
              <a:t>VVVF</a:t>
            </a:r>
          </a:p>
          <a:p>
            <a:pPr marL="742950" lvl="1" indent="-285750">
              <a:buFont typeface="Arial" panose="020B0604020202020204" pitchFamily="34" charset="0"/>
              <a:buChar char="•"/>
            </a:pPr>
            <a:r>
              <a:rPr lang="en-NZ" sz="2800" dirty="0">
                <a:solidFill>
                  <a:srgbClr val="205737"/>
                </a:solidFill>
                <a:latin typeface="Arial" panose="020B0604020202020204" pitchFamily="34" charset="0"/>
                <a:cs typeface="Arial" panose="020B0604020202020204" pitchFamily="34" charset="0"/>
              </a:rPr>
              <a:t>Motor constant</a:t>
            </a:r>
          </a:p>
          <a:p>
            <a:pPr marL="285750" indent="-285750" algn="l">
              <a:buFont typeface="Arial" panose="020B0604020202020204" pitchFamily="34" charset="0"/>
              <a:buChar char="•"/>
            </a:pPr>
            <a:endParaRPr lang="en-NZ" sz="2800" dirty="0">
              <a:solidFill>
                <a:srgbClr val="205737"/>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NZ" sz="2800" dirty="0">
                <a:solidFill>
                  <a:srgbClr val="205737"/>
                </a:solidFill>
                <a:latin typeface="Arial" panose="020B0604020202020204" pitchFamily="34" charset="0"/>
                <a:cs typeface="Arial" panose="020B0604020202020204" pitchFamily="34" charset="0"/>
              </a:rPr>
              <a:t>Sensorless driving</a:t>
            </a:r>
          </a:p>
          <a:p>
            <a:pPr marL="742950" lvl="1" indent="-285750">
              <a:buFont typeface="Arial" panose="020B0604020202020204" pitchFamily="34" charset="0"/>
              <a:buChar char="•"/>
            </a:pPr>
            <a:r>
              <a:rPr lang="en-NZ" sz="2800" dirty="0">
                <a:solidFill>
                  <a:srgbClr val="205737"/>
                </a:solidFill>
                <a:latin typeface="Arial" panose="020B0604020202020204" pitchFamily="34" charset="0"/>
                <a:cs typeface="Arial" panose="020B0604020202020204" pitchFamily="34" charset="0"/>
              </a:rPr>
              <a:t>Back emf</a:t>
            </a:r>
          </a:p>
          <a:p>
            <a:pPr marL="285750" indent="-285750" algn="l">
              <a:buFont typeface="Arial" panose="020B0604020202020204" pitchFamily="34" charset="0"/>
              <a:buChar char="•"/>
            </a:pPr>
            <a:endParaRPr lang="en-NZ" sz="2800" dirty="0">
              <a:solidFill>
                <a:srgbClr val="205737"/>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NZ" sz="2800" dirty="0">
                <a:solidFill>
                  <a:srgbClr val="205737"/>
                </a:solidFill>
                <a:latin typeface="Arial" panose="020B0604020202020204" pitchFamily="34" charset="0"/>
                <a:cs typeface="Arial" panose="020B0604020202020204" pitchFamily="34" charset="0"/>
              </a:rPr>
              <a:t>New shaft</a:t>
            </a:r>
          </a:p>
          <a:p>
            <a:pPr marL="285750" indent="-285750" algn="l">
              <a:buFont typeface="Arial" panose="020B0604020202020204" pitchFamily="34" charset="0"/>
              <a:buChar char="•"/>
            </a:pPr>
            <a:endParaRPr lang="en-NZ" sz="2800" dirty="0">
              <a:solidFill>
                <a:srgbClr val="205737"/>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NZ" sz="2800" dirty="0">
                <a:solidFill>
                  <a:srgbClr val="205737"/>
                </a:solidFill>
                <a:latin typeface="Arial" panose="020B0604020202020204" pitchFamily="34" charset="0"/>
                <a:cs typeface="Arial" panose="020B0604020202020204" pitchFamily="34" charset="0"/>
              </a:rPr>
              <a:t>Sensor</a:t>
            </a:r>
          </a:p>
        </p:txBody>
      </p:sp>
      <p:sp>
        <p:nvSpPr>
          <p:cNvPr id="9" name="Footer Placeholder 8">
            <a:extLst>
              <a:ext uri="{FF2B5EF4-FFF2-40B4-BE49-F238E27FC236}">
                <a16:creationId xmlns:a16="http://schemas.microsoft.com/office/drawing/2014/main" id="{EBCB3906-29D3-1086-9802-C2EF4BF9AB4D}"/>
              </a:ext>
            </a:extLst>
          </p:cNvPr>
          <p:cNvSpPr>
            <a:spLocks noGrp="1"/>
          </p:cNvSpPr>
          <p:nvPr>
            <p:ph type="ftr" sz="quarter" idx="3"/>
          </p:nvPr>
        </p:nvSpPr>
        <p:spPr>
          <a:xfrm>
            <a:off x="4038600" y="6340477"/>
            <a:ext cx="4114800" cy="365125"/>
          </a:xfrm>
        </p:spPr>
        <p:txBody>
          <a:bodyPr/>
          <a:lstStyle/>
          <a:p>
            <a:r>
              <a:rPr lang="en-NZ"/>
              <a:t>CONFIDENTIAL</a:t>
            </a:r>
            <a:endParaRPr lang="en-NZ" dirty="0"/>
          </a:p>
        </p:txBody>
      </p:sp>
      <p:sp>
        <p:nvSpPr>
          <p:cNvPr id="10" name="Slide Number Placeholder 9">
            <a:extLst>
              <a:ext uri="{FF2B5EF4-FFF2-40B4-BE49-F238E27FC236}">
                <a16:creationId xmlns:a16="http://schemas.microsoft.com/office/drawing/2014/main" id="{FFB9133C-5035-6B86-FBDC-F1B206D18179}"/>
              </a:ext>
            </a:extLst>
          </p:cNvPr>
          <p:cNvSpPr>
            <a:spLocks noGrp="1"/>
          </p:cNvSpPr>
          <p:nvPr>
            <p:ph type="sldNum" sz="quarter" idx="4"/>
          </p:nvPr>
        </p:nvSpPr>
        <p:spPr/>
        <p:txBody>
          <a:bodyPr/>
          <a:lstStyle/>
          <a:p>
            <a:fld id="{090CE0A1-88D4-49C4-A075-E1E1B43A63A7}" type="slidenum">
              <a:rPr lang="en-NZ" smtClean="0"/>
              <a:pPr/>
              <a:t>15</a:t>
            </a:fld>
            <a:endParaRPr lang="en-NZ"/>
          </a:p>
        </p:txBody>
      </p:sp>
      <p:pic>
        <p:nvPicPr>
          <p:cNvPr id="12" name="Picture 11" descr="A black tube on a white surface&#10;&#10;Description automatically generated">
            <a:extLst>
              <a:ext uri="{FF2B5EF4-FFF2-40B4-BE49-F238E27FC236}">
                <a16:creationId xmlns:a16="http://schemas.microsoft.com/office/drawing/2014/main" id="{FCA55BC5-5179-220A-BF14-62491BF67E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84" t="37963" r="17361" b="37037"/>
          <a:stretch/>
        </p:blipFill>
        <p:spPr>
          <a:xfrm>
            <a:off x="6601855" y="2721020"/>
            <a:ext cx="4667251" cy="1285875"/>
          </a:xfrm>
          <a:prstGeom prst="rect">
            <a:avLst/>
          </a:prstGeom>
        </p:spPr>
      </p:pic>
      <p:sp>
        <p:nvSpPr>
          <p:cNvPr id="13" name="TextBox 12">
            <a:extLst>
              <a:ext uri="{FF2B5EF4-FFF2-40B4-BE49-F238E27FC236}">
                <a16:creationId xmlns:a16="http://schemas.microsoft.com/office/drawing/2014/main" id="{AE29BC56-C8B2-40FB-26E6-DB2AC9339CB5}"/>
              </a:ext>
            </a:extLst>
          </p:cNvPr>
          <p:cNvSpPr txBox="1"/>
          <p:nvPr/>
        </p:nvSpPr>
        <p:spPr>
          <a:xfrm>
            <a:off x="6592330" y="4006895"/>
            <a:ext cx="4667251" cy="646331"/>
          </a:xfrm>
          <a:prstGeom prst="rect">
            <a:avLst/>
          </a:prstGeom>
          <a:noFill/>
        </p:spPr>
        <p:txBody>
          <a:bodyPr wrap="square" rtlCol="0">
            <a:spAutoFit/>
          </a:bodyPr>
          <a:lstStyle/>
          <a:p>
            <a:pPr algn="l"/>
            <a:r>
              <a:rPr lang="en-NZ" dirty="0">
                <a:solidFill>
                  <a:srgbClr val="205737"/>
                </a:solidFill>
                <a:latin typeface="Arial" panose="020B0604020202020204" pitchFamily="34" charset="0"/>
                <a:cs typeface="Arial" panose="020B0604020202020204" pitchFamily="34" charset="0"/>
              </a:rPr>
              <a:t>The new shaft that is being manufactured with better magnets.</a:t>
            </a:r>
          </a:p>
        </p:txBody>
      </p:sp>
    </p:spTree>
    <p:extLst>
      <p:ext uri="{BB962C8B-B14F-4D97-AF65-F5344CB8AC3E}">
        <p14:creationId xmlns:p14="http://schemas.microsoft.com/office/powerpoint/2010/main" val="1952940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A2B20F-D71E-4563-AEB2-A7E2476CD7CD}"/>
              </a:ext>
            </a:extLst>
          </p:cNvPr>
          <p:cNvSpPr/>
          <p:nvPr/>
        </p:nvSpPr>
        <p:spPr>
          <a:xfrm>
            <a:off x="0" y="0"/>
            <a:ext cx="12192000" cy="6858000"/>
          </a:xfrm>
          <a:prstGeom prst="rect">
            <a:avLst/>
          </a:prstGeom>
          <a:solidFill>
            <a:srgbClr val="004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7200" b="0" i="0" u="none" strike="noStrike" kern="1200" cap="none" spc="0" normalizeH="0" baseline="0" noProof="0" dirty="0">
                <a:ln>
                  <a:noFill/>
                </a:ln>
                <a:solidFill>
                  <a:prstClr val="white"/>
                </a:solidFill>
                <a:effectLst/>
                <a:uLnTx/>
                <a:uFillTx/>
                <a:latin typeface="Calibri"/>
                <a:ea typeface="+mn-ea"/>
                <a:cs typeface="+mn-cs"/>
              </a:rPr>
              <a:t>Thank you</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72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7200" b="0" i="0" u="none" strike="noStrike" kern="1200" cap="none" spc="0" normalizeH="0" baseline="0" noProof="0" dirty="0">
                <a:ln>
                  <a:noFill/>
                </a:ln>
                <a:solidFill>
                  <a:prstClr val="white"/>
                </a:solidFill>
                <a:effectLst/>
                <a:uLnTx/>
                <a:uFillTx/>
                <a:latin typeface="Calibri"/>
                <a:ea typeface="+mn-ea"/>
                <a:cs typeface="+mn-cs"/>
              </a:rPr>
              <a:t>Questions?</a:t>
            </a:r>
          </a:p>
        </p:txBody>
      </p:sp>
      <p:sp>
        <p:nvSpPr>
          <p:cNvPr id="6" name="Footer Placeholder 5">
            <a:extLst>
              <a:ext uri="{FF2B5EF4-FFF2-40B4-BE49-F238E27FC236}">
                <a16:creationId xmlns:a16="http://schemas.microsoft.com/office/drawing/2014/main" id="{8C135B5A-13E7-5BA8-F6B7-D0B57625DD62}"/>
              </a:ext>
            </a:extLst>
          </p:cNvPr>
          <p:cNvSpPr>
            <a:spLocks noGrp="1"/>
          </p:cNvSpPr>
          <p:nvPr>
            <p:ph type="ftr" sz="quarter" idx="3"/>
          </p:nvPr>
        </p:nvSpPr>
        <p:spPr/>
        <p:txBody>
          <a:bodyPr/>
          <a:lstStyle/>
          <a:p>
            <a:r>
              <a:rPr lang="en-NZ"/>
              <a:t>CONFIDENTIAL</a:t>
            </a:r>
            <a:endParaRPr lang="en-NZ" dirty="0"/>
          </a:p>
        </p:txBody>
      </p:sp>
    </p:spTree>
    <p:extLst>
      <p:ext uri="{BB962C8B-B14F-4D97-AF65-F5344CB8AC3E}">
        <p14:creationId xmlns:p14="http://schemas.microsoft.com/office/powerpoint/2010/main" val="1050219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A2B20F-D71E-4563-AEB2-A7E2476CD7CD}"/>
              </a:ext>
            </a:extLst>
          </p:cNvPr>
          <p:cNvSpPr/>
          <p:nvPr/>
        </p:nvSpPr>
        <p:spPr>
          <a:xfrm>
            <a:off x="0" y="0"/>
            <a:ext cx="12192000" cy="6858000"/>
          </a:xfrm>
          <a:prstGeom prst="rect">
            <a:avLst/>
          </a:prstGeom>
          <a:solidFill>
            <a:srgbClr val="004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Graphic 3">
            <a:extLst>
              <a:ext uri="{FF2B5EF4-FFF2-40B4-BE49-F238E27FC236}">
                <a16:creationId xmlns:a16="http://schemas.microsoft.com/office/drawing/2014/main" id="{0D8950FB-A5CC-4C04-95D5-CEEA31B4A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8136" y="-1242"/>
            <a:ext cx="11459688" cy="6858114"/>
          </a:xfrm>
          <a:prstGeom prst="rect">
            <a:avLst/>
          </a:prstGeom>
        </p:spPr>
      </p:pic>
      <p:sp>
        <p:nvSpPr>
          <p:cNvPr id="6" name="Footer Placeholder 5">
            <a:extLst>
              <a:ext uri="{FF2B5EF4-FFF2-40B4-BE49-F238E27FC236}">
                <a16:creationId xmlns:a16="http://schemas.microsoft.com/office/drawing/2014/main" id="{8C135B5A-13E7-5BA8-F6B7-D0B57625DD62}"/>
              </a:ext>
            </a:extLst>
          </p:cNvPr>
          <p:cNvSpPr>
            <a:spLocks noGrp="1"/>
          </p:cNvSpPr>
          <p:nvPr>
            <p:ph type="ftr" sz="quarter" idx="3"/>
          </p:nvPr>
        </p:nvSpPr>
        <p:spPr/>
        <p:txBody>
          <a:bodyPr/>
          <a:lstStyle/>
          <a:p>
            <a:r>
              <a:rPr lang="en-NZ"/>
              <a:t>CONFIDENTIAL</a:t>
            </a:r>
            <a:endParaRPr lang="en-NZ" dirty="0"/>
          </a:p>
        </p:txBody>
      </p:sp>
    </p:spTree>
    <p:extLst>
      <p:ext uri="{BB962C8B-B14F-4D97-AF65-F5344CB8AC3E}">
        <p14:creationId xmlns:p14="http://schemas.microsoft.com/office/powerpoint/2010/main" val="417760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BA74-28AC-339A-7106-2722A56AFA44}"/>
              </a:ext>
            </a:extLst>
          </p:cNvPr>
          <p:cNvSpPr>
            <a:spLocks noGrp="1"/>
          </p:cNvSpPr>
          <p:nvPr>
            <p:ph type="title"/>
          </p:nvPr>
        </p:nvSpPr>
        <p:spPr>
          <a:xfrm>
            <a:off x="0" y="1"/>
            <a:ext cx="12192000" cy="839754"/>
          </a:xfrm>
        </p:spPr>
        <p:txBody>
          <a:bodyPr/>
          <a:lstStyle/>
          <a:p>
            <a:r>
              <a:rPr lang="en-NZ" dirty="0"/>
              <a:t>Rotor dynamics -a short aside</a:t>
            </a:r>
          </a:p>
        </p:txBody>
      </p:sp>
      <p:pic>
        <p:nvPicPr>
          <p:cNvPr id="5" name="Content Placeholder 4" descr="A diagram of a cylindrical object&#10;&#10;Description automatically generated">
            <a:extLst>
              <a:ext uri="{FF2B5EF4-FFF2-40B4-BE49-F238E27FC236}">
                <a16:creationId xmlns:a16="http://schemas.microsoft.com/office/drawing/2014/main" id="{2A0466FC-0509-DB0C-3BD8-34F417F7649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306291" y="2411730"/>
            <a:ext cx="1579418" cy="1920240"/>
          </a:xfrm>
        </p:spPr>
      </p:pic>
      <p:pic>
        <p:nvPicPr>
          <p:cNvPr id="7" name="Picture 6" descr="A collage of diagrams of ">
            <a:extLst>
              <a:ext uri="{FF2B5EF4-FFF2-40B4-BE49-F238E27FC236}">
                <a16:creationId xmlns:a16="http://schemas.microsoft.com/office/drawing/2014/main" id="{88A0CFAA-D892-3B3F-0CD8-69F41BE1CF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6212" y="1337749"/>
            <a:ext cx="3598307" cy="2091251"/>
          </a:xfrm>
          <a:prstGeom prst="rect">
            <a:avLst/>
          </a:prstGeom>
        </p:spPr>
      </p:pic>
      <p:sp>
        <p:nvSpPr>
          <p:cNvPr id="8" name="TextBox 7">
            <a:extLst>
              <a:ext uri="{FF2B5EF4-FFF2-40B4-BE49-F238E27FC236}">
                <a16:creationId xmlns:a16="http://schemas.microsoft.com/office/drawing/2014/main" id="{690B8387-3F3A-E5FE-9028-B321950A5A15}"/>
              </a:ext>
            </a:extLst>
          </p:cNvPr>
          <p:cNvSpPr txBox="1"/>
          <p:nvPr/>
        </p:nvSpPr>
        <p:spPr>
          <a:xfrm>
            <a:off x="1735688" y="1603676"/>
            <a:ext cx="4997115" cy="3108543"/>
          </a:xfrm>
          <a:prstGeom prst="rect">
            <a:avLst/>
          </a:prstGeom>
          <a:noFill/>
        </p:spPr>
        <p:txBody>
          <a:bodyPr wrap="square" rtlCol="0">
            <a:spAutoFit/>
          </a:bodyPr>
          <a:lstStyle/>
          <a:p>
            <a:pPr marL="285750" indent="-285750">
              <a:buFont typeface="Arial" panose="020B0604020202020204" pitchFamily="34" charset="0"/>
              <a:buChar char="•"/>
            </a:pPr>
            <a:r>
              <a:rPr lang="en-NZ" sz="2800" dirty="0">
                <a:latin typeface="Arial" panose="020B0604020202020204" pitchFamily="34" charset="0"/>
                <a:cs typeface="Arial" panose="020B0604020202020204" pitchFamily="34" charset="0"/>
              </a:rPr>
              <a:t>Centres of magnetism</a:t>
            </a:r>
          </a:p>
          <a:p>
            <a:pPr marL="285750" indent="-285750" algn="l">
              <a:buFont typeface="Arial" panose="020B0604020202020204" pitchFamily="34" charset="0"/>
              <a:buChar char="•"/>
            </a:pPr>
            <a:endParaRPr lang="en-NZ" sz="2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NZ" sz="2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NZ" sz="2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NZ" sz="2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NZ" sz="2800" dirty="0">
                <a:latin typeface="Arial" panose="020B0604020202020204" pitchFamily="34" charset="0"/>
                <a:cs typeface="Arial" panose="020B0604020202020204" pitchFamily="34" charset="0"/>
              </a:rPr>
              <a:t>Cylindrical and conical modes</a:t>
            </a:r>
          </a:p>
        </p:txBody>
      </p:sp>
      <p:sp>
        <p:nvSpPr>
          <p:cNvPr id="11" name="Footer Placeholder 10">
            <a:extLst>
              <a:ext uri="{FF2B5EF4-FFF2-40B4-BE49-F238E27FC236}">
                <a16:creationId xmlns:a16="http://schemas.microsoft.com/office/drawing/2014/main" id="{8474066D-2153-1D65-B14B-3EEE37E65A75}"/>
              </a:ext>
            </a:extLst>
          </p:cNvPr>
          <p:cNvSpPr>
            <a:spLocks noGrp="1"/>
          </p:cNvSpPr>
          <p:nvPr>
            <p:ph type="ftr" sz="quarter" idx="3"/>
          </p:nvPr>
        </p:nvSpPr>
        <p:spPr>
          <a:xfrm>
            <a:off x="4038600" y="6340477"/>
            <a:ext cx="4114800" cy="365125"/>
          </a:xfrm>
        </p:spPr>
        <p:txBody>
          <a:bodyPr/>
          <a:lstStyle/>
          <a:p>
            <a:r>
              <a:rPr lang="en-NZ"/>
              <a:t>CONFIDENTIAL</a:t>
            </a:r>
            <a:endParaRPr lang="en-NZ" dirty="0"/>
          </a:p>
        </p:txBody>
      </p:sp>
      <p:sp>
        <p:nvSpPr>
          <p:cNvPr id="12" name="Slide Number Placeholder 11">
            <a:extLst>
              <a:ext uri="{FF2B5EF4-FFF2-40B4-BE49-F238E27FC236}">
                <a16:creationId xmlns:a16="http://schemas.microsoft.com/office/drawing/2014/main" id="{4ABD1783-ABB3-3B28-0EE6-8C1E9051E97F}"/>
              </a:ext>
            </a:extLst>
          </p:cNvPr>
          <p:cNvSpPr>
            <a:spLocks noGrp="1"/>
          </p:cNvSpPr>
          <p:nvPr>
            <p:ph type="sldNum" sz="quarter" idx="4"/>
          </p:nvPr>
        </p:nvSpPr>
        <p:spPr/>
        <p:txBody>
          <a:bodyPr/>
          <a:lstStyle/>
          <a:p>
            <a:fld id="{090CE0A1-88D4-49C4-A075-E1E1B43A63A7}" type="slidenum">
              <a:rPr lang="en-NZ" smtClean="0"/>
              <a:pPr/>
              <a:t>18</a:t>
            </a:fld>
            <a:endParaRPr lang="en-NZ"/>
          </a:p>
        </p:txBody>
      </p:sp>
    </p:spTree>
    <p:extLst>
      <p:ext uri="{BB962C8B-B14F-4D97-AF65-F5344CB8AC3E}">
        <p14:creationId xmlns:p14="http://schemas.microsoft.com/office/powerpoint/2010/main" val="2904403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26C13-24ED-DD5E-C8DA-29AFB1A69FCC}"/>
              </a:ext>
            </a:extLst>
          </p:cNvPr>
          <p:cNvSpPr>
            <a:spLocks noGrp="1"/>
          </p:cNvSpPr>
          <p:nvPr>
            <p:ph type="title"/>
          </p:nvPr>
        </p:nvSpPr>
        <p:spPr>
          <a:xfrm>
            <a:off x="0" y="1"/>
            <a:ext cx="12192000" cy="839754"/>
          </a:xfrm>
        </p:spPr>
        <p:txBody>
          <a:bodyPr/>
          <a:lstStyle/>
          <a:p>
            <a:r>
              <a:rPr lang="en-NZ" dirty="0"/>
              <a:t>Inrush Current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D77C62B-B6F3-4BA7-85AF-4B32C798C798}"/>
                  </a:ext>
                </a:extLst>
              </p:cNvPr>
              <p:cNvSpPr>
                <a:spLocks noGrp="1"/>
              </p:cNvSpPr>
              <p:nvPr>
                <p:ph idx="1"/>
              </p:nvPr>
            </p:nvSpPr>
            <p:spPr>
              <a:xfrm>
                <a:off x="1145335" y="2374426"/>
                <a:ext cx="6219825" cy="839788"/>
              </a:xfrm>
            </p:spPr>
            <p:txBody>
              <a:bodyPr>
                <a:normAutofit fontScale="85000" lnSpcReduction="20000"/>
              </a:bodyPr>
              <a:lstStyle/>
              <a:p>
                <a:r>
                  <a:rPr lang="en-NZ" dirty="0"/>
                  <a:t> The time constant of the motor dominated by </a:t>
                </a:r>
                <a14:m>
                  <m:oMath xmlns:m="http://schemas.openxmlformats.org/officeDocument/2006/math">
                    <m:f>
                      <m:fPr>
                        <m:ctrlPr>
                          <a:rPr lang="en-NZ" i="1" smtClean="0">
                            <a:latin typeface="Cambria Math" panose="02040503050406030204" pitchFamily="18" charset="0"/>
                          </a:rPr>
                        </m:ctrlPr>
                      </m:fPr>
                      <m:num>
                        <m:r>
                          <a:rPr lang="en-NZ" b="0" i="1" smtClean="0">
                            <a:latin typeface="Cambria Math" panose="02040503050406030204" pitchFamily="18" charset="0"/>
                          </a:rPr>
                          <m:t>𝐿</m:t>
                        </m:r>
                      </m:num>
                      <m:den>
                        <m:r>
                          <a:rPr lang="en-NZ" b="0" i="1" smtClean="0">
                            <a:latin typeface="Cambria Math" panose="02040503050406030204" pitchFamily="18" charset="0"/>
                          </a:rPr>
                          <m:t>𝑅</m:t>
                        </m:r>
                      </m:den>
                    </m:f>
                    <m:r>
                      <a:rPr lang="en-NZ" b="0" i="1" smtClean="0">
                        <a:latin typeface="Cambria Math" panose="02040503050406030204" pitchFamily="18" charset="0"/>
                      </a:rPr>
                      <m:t>=0.0001</m:t>
                    </m:r>
                    <m:r>
                      <a:rPr lang="en-NZ" b="0" i="1" smtClean="0">
                        <a:latin typeface="Cambria Math" panose="02040503050406030204" pitchFamily="18" charset="0"/>
                      </a:rPr>
                      <m:t>𝑠</m:t>
                    </m:r>
                  </m:oMath>
                </a14:m>
                <a:endParaRPr lang="en-NZ" dirty="0"/>
              </a:p>
            </p:txBody>
          </p:sp>
        </mc:Choice>
        <mc:Fallback xmlns="">
          <p:sp>
            <p:nvSpPr>
              <p:cNvPr id="5" name="Content Placeholder 4">
                <a:extLst>
                  <a:ext uri="{FF2B5EF4-FFF2-40B4-BE49-F238E27FC236}">
                    <a16:creationId xmlns:a16="http://schemas.microsoft.com/office/drawing/2014/main" id="{4D77C62B-B6F3-4BA7-85AF-4B32C798C798}"/>
                  </a:ext>
                </a:extLst>
              </p:cNvPr>
              <p:cNvSpPr>
                <a:spLocks noGrp="1" noRot="1" noChangeAspect="1" noMove="1" noResize="1" noEditPoints="1" noAdjustHandles="1" noChangeArrowheads="1" noChangeShapeType="1" noTextEdit="1"/>
              </p:cNvSpPr>
              <p:nvPr>
                <p:ph idx="1"/>
              </p:nvPr>
            </p:nvSpPr>
            <p:spPr>
              <a:xfrm>
                <a:off x="1145335" y="2374426"/>
                <a:ext cx="6219825" cy="839788"/>
              </a:xfrm>
              <a:blipFill>
                <a:blip r:embed="rId2"/>
                <a:stretch>
                  <a:fillRect l="-1373" t="-13869" r="-196" b="-5839"/>
                </a:stretch>
              </a:blipFill>
            </p:spPr>
            <p:txBody>
              <a:bodyPr/>
              <a:lstStyle/>
              <a:p>
                <a:r>
                  <a:rPr lang="en-NZ">
                    <a:noFill/>
                  </a:rPr>
                  <a:t> </a:t>
                </a:r>
              </a:p>
            </p:txBody>
          </p:sp>
        </mc:Fallback>
      </mc:AlternateContent>
      <p:sp>
        <p:nvSpPr>
          <p:cNvPr id="6" name="Footer Placeholder 5">
            <a:extLst>
              <a:ext uri="{FF2B5EF4-FFF2-40B4-BE49-F238E27FC236}">
                <a16:creationId xmlns:a16="http://schemas.microsoft.com/office/drawing/2014/main" id="{508DAC07-2693-E71F-FEA2-08ECD4EB9CB3}"/>
              </a:ext>
            </a:extLst>
          </p:cNvPr>
          <p:cNvSpPr>
            <a:spLocks noGrp="1"/>
          </p:cNvSpPr>
          <p:nvPr>
            <p:ph type="ftr" sz="quarter" idx="3"/>
          </p:nvPr>
        </p:nvSpPr>
        <p:spPr>
          <a:xfrm>
            <a:off x="4038600" y="6340477"/>
            <a:ext cx="4114800" cy="365125"/>
          </a:xfrm>
        </p:spPr>
        <p:txBody>
          <a:bodyPr/>
          <a:lstStyle/>
          <a:p>
            <a:r>
              <a:rPr lang="en-NZ"/>
              <a:t>CONFIDENTIAL</a:t>
            </a:r>
            <a:endParaRPr lang="en-NZ" dirty="0"/>
          </a:p>
        </p:txBody>
      </p:sp>
      <p:sp>
        <p:nvSpPr>
          <p:cNvPr id="7" name="Slide Number Placeholder 6">
            <a:extLst>
              <a:ext uri="{FF2B5EF4-FFF2-40B4-BE49-F238E27FC236}">
                <a16:creationId xmlns:a16="http://schemas.microsoft.com/office/drawing/2014/main" id="{149AA490-8E60-165A-89A2-608871ACCF03}"/>
              </a:ext>
            </a:extLst>
          </p:cNvPr>
          <p:cNvSpPr>
            <a:spLocks noGrp="1"/>
          </p:cNvSpPr>
          <p:nvPr>
            <p:ph type="sldNum" sz="quarter" idx="4"/>
          </p:nvPr>
        </p:nvSpPr>
        <p:spPr/>
        <p:txBody>
          <a:bodyPr/>
          <a:lstStyle/>
          <a:p>
            <a:fld id="{090CE0A1-88D4-49C4-A075-E1E1B43A63A7}" type="slidenum">
              <a:rPr lang="en-NZ" smtClean="0"/>
              <a:pPr/>
              <a:t>19</a:t>
            </a:fld>
            <a:endParaRPr lang="en-NZ"/>
          </a:p>
        </p:txBody>
      </p:sp>
      <p:pic>
        <p:nvPicPr>
          <p:cNvPr id="9" name="Picture 8">
            <a:extLst>
              <a:ext uri="{FF2B5EF4-FFF2-40B4-BE49-F238E27FC236}">
                <a16:creationId xmlns:a16="http://schemas.microsoft.com/office/drawing/2014/main" id="{AA53EB34-E6B9-F511-F181-9F78BB6582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6803" y="1651882"/>
            <a:ext cx="2883647" cy="288364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94A5AF-307E-5F2F-3D8F-A5261A8FC3C9}"/>
                  </a:ext>
                </a:extLst>
              </p:cNvPr>
              <p:cNvSpPr txBox="1"/>
              <p:nvPr/>
            </p:nvSpPr>
            <p:spPr>
              <a:xfrm>
                <a:off x="1828800" y="5083576"/>
                <a:ext cx="7742158" cy="519245"/>
              </a:xfrm>
              <a:prstGeom prst="rect">
                <a:avLst/>
              </a:prstGeom>
              <a:noFill/>
            </p:spPr>
            <p:txBody>
              <a:bodyPr wrap="square" lIns="0" tIns="0" rIns="0" bIns="0" rtlCol="0">
                <a:spAutoFit/>
              </a:bodyPr>
              <a:lstStyle/>
              <a:p>
                <a14:m>
                  <m:oMath xmlns:m="http://schemas.openxmlformats.org/officeDocument/2006/math">
                    <m:r>
                      <a:rPr lang="en-NZ" b="0" i="1" smtClean="0">
                        <a:solidFill>
                          <a:srgbClr val="205737"/>
                        </a:solidFill>
                        <a:latin typeface="Cambria Math" panose="02040503050406030204" pitchFamily="18" charset="0"/>
                        <a:cs typeface="Arial" panose="020B0604020202020204" pitchFamily="34" charset="0"/>
                      </a:rPr>
                      <m:t>𝐼</m:t>
                    </m:r>
                    <m:d>
                      <m:dPr>
                        <m:ctrlPr>
                          <a:rPr lang="en-NZ" b="0" i="1" smtClean="0">
                            <a:solidFill>
                              <a:srgbClr val="205737"/>
                            </a:solidFill>
                            <a:latin typeface="Cambria Math" panose="02040503050406030204" pitchFamily="18" charset="0"/>
                            <a:cs typeface="Arial" panose="020B0604020202020204" pitchFamily="34" charset="0"/>
                          </a:rPr>
                        </m:ctrlPr>
                      </m:dPr>
                      <m:e>
                        <m:r>
                          <a:rPr lang="en-NZ" b="0" i="1" smtClean="0">
                            <a:solidFill>
                              <a:srgbClr val="205737"/>
                            </a:solidFill>
                            <a:latin typeface="Cambria Math" panose="02040503050406030204" pitchFamily="18" charset="0"/>
                            <a:cs typeface="Arial" panose="020B0604020202020204" pitchFamily="34" charset="0"/>
                          </a:rPr>
                          <m:t>𝑡</m:t>
                        </m:r>
                      </m:e>
                    </m:d>
                    <m:r>
                      <a:rPr lang="en-NZ" b="0" i="1" smtClean="0">
                        <a:solidFill>
                          <a:srgbClr val="205737"/>
                        </a:solidFill>
                        <a:latin typeface="Cambria Math" panose="02040503050406030204" pitchFamily="18" charset="0"/>
                        <a:cs typeface="Arial" panose="020B0604020202020204" pitchFamily="34" charset="0"/>
                      </a:rPr>
                      <m:t>=</m:t>
                    </m:r>
                    <m:f>
                      <m:fPr>
                        <m:ctrlPr>
                          <a:rPr lang="en-NZ" b="0" i="1" smtClean="0">
                            <a:solidFill>
                              <a:srgbClr val="205737"/>
                            </a:solidFill>
                            <a:latin typeface="Cambria Math" panose="02040503050406030204" pitchFamily="18" charset="0"/>
                            <a:cs typeface="Arial" panose="020B0604020202020204" pitchFamily="34" charset="0"/>
                          </a:rPr>
                        </m:ctrlPr>
                      </m:fPr>
                      <m:num>
                        <m:sSub>
                          <m:sSubPr>
                            <m:ctrlPr>
                              <a:rPr lang="en-NZ" b="0" i="1" smtClean="0">
                                <a:solidFill>
                                  <a:srgbClr val="205737"/>
                                </a:solidFill>
                                <a:latin typeface="Cambria Math" panose="02040503050406030204" pitchFamily="18" charset="0"/>
                                <a:cs typeface="Arial" panose="020B0604020202020204" pitchFamily="34" charset="0"/>
                              </a:rPr>
                            </m:ctrlPr>
                          </m:sSubPr>
                          <m:e>
                            <m:r>
                              <a:rPr lang="en-NZ" b="0" i="1" smtClean="0">
                                <a:solidFill>
                                  <a:srgbClr val="205737"/>
                                </a:solidFill>
                                <a:latin typeface="Cambria Math" panose="02040503050406030204" pitchFamily="18" charset="0"/>
                                <a:cs typeface="Arial" panose="020B0604020202020204" pitchFamily="34" charset="0"/>
                              </a:rPr>
                              <m:t>𝑉</m:t>
                            </m:r>
                          </m:e>
                          <m:sub>
                            <m:r>
                              <a:rPr lang="en-NZ" b="0" i="1" smtClean="0">
                                <a:solidFill>
                                  <a:srgbClr val="205737"/>
                                </a:solidFill>
                                <a:latin typeface="Cambria Math" panose="02040503050406030204" pitchFamily="18" charset="0"/>
                                <a:cs typeface="Arial" panose="020B0604020202020204" pitchFamily="34" charset="0"/>
                              </a:rPr>
                              <m:t>0</m:t>
                            </m:r>
                          </m:sub>
                        </m:sSub>
                      </m:num>
                      <m:den>
                        <m:r>
                          <m:rPr>
                            <m:lit/>
                          </m:rPr>
                          <a:rPr lang="en-NZ" b="0" i="1" smtClean="0">
                            <a:solidFill>
                              <a:srgbClr val="205737"/>
                            </a:solidFill>
                            <a:latin typeface="Cambria Math" panose="02040503050406030204" pitchFamily="18" charset="0"/>
                            <a:cs typeface="Arial" panose="020B0604020202020204" pitchFamily="34" charset="0"/>
                          </a:rPr>
                          <m:t> </m:t>
                        </m:r>
                        <m:rad>
                          <m:radPr>
                            <m:degHide m:val="on"/>
                            <m:ctrlPr>
                              <a:rPr lang="en-NZ" b="0" i="1" smtClean="0">
                                <a:solidFill>
                                  <a:srgbClr val="205737"/>
                                </a:solidFill>
                                <a:latin typeface="Cambria Math" panose="02040503050406030204" pitchFamily="18" charset="0"/>
                                <a:cs typeface="Arial" panose="020B0604020202020204" pitchFamily="34" charset="0"/>
                              </a:rPr>
                            </m:ctrlPr>
                          </m:radPr>
                          <m:deg/>
                          <m:e>
                            <m:sSup>
                              <m:sSupPr>
                                <m:ctrlPr>
                                  <a:rPr lang="en-NZ" b="0" i="1" smtClean="0">
                                    <a:solidFill>
                                      <a:srgbClr val="205737"/>
                                    </a:solidFill>
                                    <a:latin typeface="Cambria Math" panose="02040503050406030204" pitchFamily="18" charset="0"/>
                                    <a:cs typeface="Arial" panose="020B0604020202020204" pitchFamily="34" charset="0"/>
                                  </a:rPr>
                                </m:ctrlPr>
                              </m:sSupPr>
                              <m:e>
                                <m:r>
                                  <a:rPr lang="en-NZ" b="0" i="1" smtClean="0">
                                    <a:solidFill>
                                      <a:srgbClr val="205737"/>
                                    </a:solidFill>
                                    <a:latin typeface="Cambria Math" panose="02040503050406030204" pitchFamily="18" charset="0"/>
                                    <a:cs typeface="Arial" panose="020B0604020202020204" pitchFamily="34" charset="0"/>
                                  </a:rPr>
                                  <m:t>𝑅</m:t>
                                </m:r>
                              </m:e>
                              <m:sup>
                                <m:r>
                                  <a:rPr lang="en-NZ" b="0" i="1" smtClean="0">
                                    <a:solidFill>
                                      <a:srgbClr val="205737"/>
                                    </a:solidFill>
                                    <a:latin typeface="Cambria Math" panose="02040503050406030204" pitchFamily="18" charset="0"/>
                                    <a:cs typeface="Arial" panose="020B0604020202020204" pitchFamily="34" charset="0"/>
                                  </a:rPr>
                                  <m:t>2</m:t>
                                </m:r>
                              </m:sup>
                            </m:sSup>
                            <m:r>
                              <a:rPr lang="en-NZ" b="0" i="1" smtClean="0">
                                <a:solidFill>
                                  <a:srgbClr val="205737"/>
                                </a:solidFill>
                                <a:latin typeface="Cambria Math" panose="02040503050406030204" pitchFamily="18" charset="0"/>
                                <a:cs typeface="Arial" panose="020B0604020202020204" pitchFamily="34" charset="0"/>
                              </a:rPr>
                              <m:t>+</m:t>
                            </m:r>
                            <m:sSup>
                              <m:sSupPr>
                                <m:ctrlPr>
                                  <a:rPr lang="en-NZ" b="0" i="1" smtClean="0">
                                    <a:solidFill>
                                      <a:srgbClr val="205737"/>
                                    </a:solidFill>
                                    <a:latin typeface="Cambria Math" panose="02040503050406030204" pitchFamily="18" charset="0"/>
                                    <a:cs typeface="Arial" panose="020B0604020202020204" pitchFamily="34" charset="0"/>
                                  </a:rPr>
                                </m:ctrlPr>
                              </m:sSupPr>
                              <m:e>
                                <m:d>
                                  <m:dPr>
                                    <m:ctrlPr>
                                      <a:rPr lang="en-NZ" b="0" i="1" smtClean="0">
                                        <a:solidFill>
                                          <a:srgbClr val="205737"/>
                                        </a:solidFill>
                                        <a:latin typeface="Cambria Math" panose="02040503050406030204" pitchFamily="18" charset="0"/>
                                        <a:cs typeface="Arial" panose="020B0604020202020204" pitchFamily="34" charset="0"/>
                                      </a:rPr>
                                    </m:ctrlPr>
                                  </m:dPr>
                                  <m:e>
                                    <m:r>
                                      <a:rPr lang="en-NZ" b="0" i="1" smtClean="0">
                                        <a:solidFill>
                                          <a:srgbClr val="205737"/>
                                        </a:solidFill>
                                        <a:latin typeface="Cambria Math" panose="02040503050406030204" pitchFamily="18" charset="0"/>
                                        <a:cs typeface="Arial" panose="020B0604020202020204" pitchFamily="34" charset="0"/>
                                      </a:rPr>
                                      <m:t>𝜔</m:t>
                                    </m:r>
                                    <m:r>
                                      <a:rPr lang="en-NZ" b="0" i="1" smtClean="0">
                                        <a:solidFill>
                                          <a:srgbClr val="205737"/>
                                        </a:solidFill>
                                        <a:latin typeface="Cambria Math" panose="02040503050406030204" pitchFamily="18" charset="0"/>
                                        <a:cs typeface="Arial" panose="020B0604020202020204" pitchFamily="34" charset="0"/>
                                      </a:rPr>
                                      <m:t>𝐿</m:t>
                                    </m:r>
                                  </m:e>
                                </m:d>
                              </m:e>
                              <m:sup>
                                <m:r>
                                  <a:rPr lang="en-NZ" b="0" i="1" smtClean="0">
                                    <a:solidFill>
                                      <a:srgbClr val="205737"/>
                                    </a:solidFill>
                                    <a:latin typeface="Cambria Math" panose="02040503050406030204" pitchFamily="18" charset="0"/>
                                    <a:cs typeface="Arial" panose="020B0604020202020204" pitchFamily="34" charset="0"/>
                                  </a:rPr>
                                  <m:t>2</m:t>
                                </m:r>
                              </m:sup>
                            </m:sSup>
                          </m:e>
                        </m:rad>
                      </m:den>
                    </m:f>
                    <m:d>
                      <m:dPr>
                        <m:ctrlPr>
                          <a:rPr lang="en-NZ" b="0" i="1" smtClean="0">
                            <a:solidFill>
                              <a:srgbClr val="205737"/>
                            </a:solidFill>
                            <a:latin typeface="Cambria Math" panose="02040503050406030204" pitchFamily="18" charset="0"/>
                            <a:cs typeface="Arial" panose="020B0604020202020204" pitchFamily="34" charset="0"/>
                          </a:rPr>
                        </m:ctrlPr>
                      </m:dPr>
                      <m:e>
                        <m:func>
                          <m:funcPr>
                            <m:ctrlPr>
                              <a:rPr lang="en-NZ" i="1">
                                <a:solidFill>
                                  <a:srgbClr val="205737"/>
                                </a:solidFill>
                                <a:latin typeface="Cambria Math" panose="02040503050406030204" pitchFamily="18" charset="0"/>
                                <a:cs typeface="Arial" panose="020B0604020202020204" pitchFamily="34" charset="0"/>
                              </a:rPr>
                            </m:ctrlPr>
                          </m:funcPr>
                          <m:fName>
                            <m:r>
                              <m:rPr>
                                <m:sty m:val="p"/>
                              </m:rPr>
                              <a:rPr lang="en-NZ">
                                <a:solidFill>
                                  <a:srgbClr val="205737"/>
                                </a:solidFill>
                                <a:latin typeface="Cambria Math" panose="02040503050406030204" pitchFamily="18" charset="0"/>
                                <a:cs typeface="Arial" panose="020B0604020202020204" pitchFamily="34" charset="0"/>
                              </a:rPr>
                              <m:t>cos</m:t>
                            </m:r>
                          </m:fName>
                          <m:e>
                            <m:d>
                              <m:dPr>
                                <m:ctrlPr>
                                  <a:rPr lang="en-NZ" i="1">
                                    <a:solidFill>
                                      <a:srgbClr val="205737"/>
                                    </a:solidFill>
                                    <a:latin typeface="Cambria Math" panose="02040503050406030204" pitchFamily="18" charset="0"/>
                                    <a:cs typeface="Arial" panose="020B0604020202020204" pitchFamily="34" charset="0"/>
                                  </a:rPr>
                                </m:ctrlPr>
                              </m:dPr>
                              <m:e>
                                <m:r>
                                  <a:rPr lang="en-NZ" i="1">
                                    <a:solidFill>
                                      <a:srgbClr val="205737"/>
                                    </a:solidFill>
                                    <a:latin typeface="Cambria Math" panose="02040503050406030204" pitchFamily="18" charset="0"/>
                                    <a:cs typeface="Arial" panose="020B0604020202020204" pitchFamily="34" charset="0"/>
                                  </a:rPr>
                                  <m:t>𝜔</m:t>
                                </m:r>
                                <m:r>
                                  <a:rPr lang="en-NZ" i="1">
                                    <a:solidFill>
                                      <a:srgbClr val="205737"/>
                                    </a:solidFill>
                                    <a:latin typeface="Cambria Math" panose="02040503050406030204" pitchFamily="18" charset="0"/>
                                    <a:cs typeface="Arial" panose="020B0604020202020204" pitchFamily="34" charset="0"/>
                                  </a:rPr>
                                  <m:t>𝑡</m:t>
                                </m:r>
                                <m:r>
                                  <a:rPr lang="en-NZ" i="1">
                                    <a:solidFill>
                                      <a:srgbClr val="205737"/>
                                    </a:solidFill>
                                    <a:latin typeface="Cambria Math" panose="02040503050406030204" pitchFamily="18" charset="0"/>
                                    <a:cs typeface="Arial" panose="020B0604020202020204" pitchFamily="34" charset="0"/>
                                  </a:rPr>
                                  <m:t>−</m:t>
                                </m:r>
                                <m:r>
                                  <a:rPr lang="en-NZ" i="1">
                                    <a:solidFill>
                                      <a:srgbClr val="205737"/>
                                    </a:solidFill>
                                    <a:latin typeface="Cambria Math" panose="02040503050406030204" pitchFamily="18" charset="0"/>
                                    <a:cs typeface="Arial" panose="020B0604020202020204" pitchFamily="34" charset="0"/>
                                  </a:rPr>
                                  <m:t>𝛿</m:t>
                                </m:r>
                                <m:r>
                                  <a:rPr lang="en-NZ" i="1">
                                    <a:solidFill>
                                      <a:srgbClr val="205737"/>
                                    </a:solidFill>
                                    <a:latin typeface="Cambria Math" panose="02040503050406030204" pitchFamily="18" charset="0"/>
                                    <a:cs typeface="Arial" panose="020B0604020202020204" pitchFamily="34" charset="0"/>
                                  </a:rPr>
                                  <m:t>−</m:t>
                                </m:r>
                                <m:func>
                                  <m:funcPr>
                                    <m:ctrlPr>
                                      <a:rPr lang="en-NZ" i="1">
                                        <a:solidFill>
                                          <a:srgbClr val="205737"/>
                                        </a:solidFill>
                                        <a:latin typeface="Cambria Math" panose="02040503050406030204" pitchFamily="18" charset="0"/>
                                        <a:cs typeface="Arial" panose="020B0604020202020204" pitchFamily="34" charset="0"/>
                                      </a:rPr>
                                    </m:ctrlPr>
                                  </m:funcPr>
                                  <m:fName>
                                    <m:r>
                                      <m:rPr>
                                        <m:sty m:val="p"/>
                                      </m:rPr>
                                      <a:rPr lang="en-NZ">
                                        <a:solidFill>
                                          <a:srgbClr val="205737"/>
                                        </a:solidFill>
                                        <a:latin typeface="Cambria Math" panose="02040503050406030204" pitchFamily="18" charset="0"/>
                                        <a:cs typeface="Arial" panose="020B0604020202020204" pitchFamily="34" charset="0"/>
                                      </a:rPr>
                                      <m:t>arctan</m:t>
                                    </m:r>
                                  </m:fName>
                                  <m:e>
                                    <m:d>
                                      <m:dPr>
                                        <m:ctrlPr>
                                          <a:rPr lang="en-NZ" i="1">
                                            <a:solidFill>
                                              <a:srgbClr val="205737"/>
                                            </a:solidFill>
                                            <a:latin typeface="Cambria Math" panose="02040503050406030204" pitchFamily="18" charset="0"/>
                                            <a:cs typeface="Arial" panose="020B0604020202020204" pitchFamily="34" charset="0"/>
                                          </a:rPr>
                                        </m:ctrlPr>
                                      </m:dPr>
                                      <m:e>
                                        <m:f>
                                          <m:fPr>
                                            <m:ctrlPr>
                                              <a:rPr lang="en-NZ" i="1">
                                                <a:solidFill>
                                                  <a:srgbClr val="205737"/>
                                                </a:solidFill>
                                                <a:latin typeface="Cambria Math" panose="02040503050406030204" pitchFamily="18" charset="0"/>
                                                <a:cs typeface="Arial" panose="020B0604020202020204" pitchFamily="34" charset="0"/>
                                              </a:rPr>
                                            </m:ctrlPr>
                                          </m:fPr>
                                          <m:num>
                                            <m:r>
                                              <a:rPr lang="en-NZ" i="1">
                                                <a:solidFill>
                                                  <a:srgbClr val="205737"/>
                                                </a:solidFill>
                                                <a:latin typeface="Cambria Math" panose="02040503050406030204" pitchFamily="18" charset="0"/>
                                                <a:cs typeface="Arial" panose="020B0604020202020204" pitchFamily="34" charset="0"/>
                                              </a:rPr>
                                              <m:t>𝜔</m:t>
                                            </m:r>
                                            <m:r>
                                              <a:rPr lang="en-NZ" i="1">
                                                <a:solidFill>
                                                  <a:srgbClr val="205737"/>
                                                </a:solidFill>
                                                <a:latin typeface="Cambria Math" panose="02040503050406030204" pitchFamily="18" charset="0"/>
                                                <a:cs typeface="Arial" panose="020B0604020202020204" pitchFamily="34" charset="0"/>
                                              </a:rPr>
                                              <m:t>𝐿</m:t>
                                            </m:r>
                                          </m:num>
                                          <m:den>
                                            <m:r>
                                              <a:rPr lang="en-NZ" i="1">
                                                <a:solidFill>
                                                  <a:srgbClr val="205737"/>
                                                </a:solidFill>
                                                <a:latin typeface="Cambria Math" panose="02040503050406030204" pitchFamily="18" charset="0"/>
                                                <a:cs typeface="Arial" panose="020B0604020202020204" pitchFamily="34" charset="0"/>
                                              </a:rPr>
                                              <m:t>𝑅</m:t>
                                            </m:r>
                                          </m:den>
                                        </m:f>
                                      </m:e>
                                    </m:d>
                                  </m:e>
                                </m:func>
                              </m:e>
                            </m:d>
                            <m:r>
                              <a:rPr lang="en-NZ" i="1">
                                <a:solidFill>
                                  <a:srgbClr val="205737"/>
                                </a:solidFill>
                                <a:latin typeface="Cambria Math" panose="02040503050406030204" pitchFamily="18" charset="0"/>
                                <a:cs typeface="Arial" panose="020B0604020202020204" pitchFamily="34" charset="0"/>
                              </a:rPr>
                              <m:t> −</m:t>
                            </m:r>
                            <m:func>
                              <m:funcPr>
                                <m:ctrlPr>
                                  <a:rPr lang="en-NZ" i="1">
                                    <a:solidFill>
                                      <a:srgbClr val="205737"/>
                                    </a:solidFill>
                                    <a:latin typeface="Cambria Math" panose="02040503050406030204" pitchFamily="18" charset="0"/>
                                    <a:cs typeface="Arial" panose="020B0604020202020204" pitchFamily="34" charset="0"/>
                                  </a:rPr>
                                </m:ctrlPr>
                              </m:funcPr>
                              <m:fName>
                                <m:r>
                                  <m:rPr>
                                    <m:sty m:val="p"/>
                                  </m:rPr>
                                  <a:rPr lang="en-NZ">
                                    <a:solidFill>
                                      <a:srgbClr val="205737"/>
                                    </a:solidFill>
                                    <a:latin typeface="Cambria Math" panose="02040503050406030204" pitchFamily="18" charset="0"/>
                                    <a:cs typeface="Arial" panose="020B0604020202020204" pitchFamily="34" charset="0"/>
                                  </a:rPr>
                                  <m:t>cos</m:t>
                                </m:r>
                              </m:fName>
                              <m:e>
                                <m:d>
                                  <m:dPr>
                                    <m:ctrlPr>
                                      <a:rPr lang="en-NZ" i="1">
                                        <a:solidFill>
                                          <a:srgbClr val="205737"/>
                                        </a:solidFill>
                                        <a:latin typeface="Cambria Math" panose="02040503050406030204" pitchFamily="18" charset="0"/>
                                        <a:cs typeface="Arial" panose="020B0604020202020204" pitchFamily="34" charset="0"/>
                                      </a:rPr>
                                    </m:ctrlPr>
                                  </m:dPr>
                                  <m:e>
                                    <m:r>
                                      <a:rPr lang="en-NZ" i="1">
                                        <a:solidFill>
                                          <a:srgbClr val="205737"/>
                                        </a:solidFill>
                                        <a:latin typeface="Cambria Math" panose="02040503050406030204" pitchFamily="18" charset="0"/>
                                        <a:cs typeface="Arial" panose="020B0604020202020204" pitchFamily="34" charset="0"/>
                                      </a:rPr>
                                      <m:t>𝛿</m:t>
                                    </m:r>
                                    <m:r>
                                      <a:rPr lang="en-NZ" i="1">
                                        <a:solidFill>
                                          <a:srgbClr val="205737"/>
                                        </a:solidFill>
                                        <a:latin typeface="Cambria Math" panose="02040503050406030204" pitchFamily="18" charset="0"/>
                                        <a:cs typeface="Arial" panose="020B0604020202020204" pitchFamily="34" charset="0"/>
                                      </a:rPr>
                                      <m:t>+</m:t>
                                    </m:r>
                                    <m:func>
                                      <m:funcPr>
                                        <m:ctrlPr>
                                          <a:rPr lang="en-NZ" i="1">
                                            <a:solidFill>
                                              <a:srgbClr val="205737"/>
                                            </a:solidFill>
                                            <a:latin typeface="Cambria Math" panose="02040503050406030204" pitchFamily="18" charset="0"/>
                                            <a:cs typeface="Arial" panose="020B0604020202020204" pitchFamily="34" charset="0"/>
                                          </a:rPr>
                                        </m:ctrlPr>
                                      </m:funcPr>
                                      <m:fName>
                                        <m:r>
                                          <m:rPr>
                                            <m:sty m:val="p"/>
                                          </m:rPr>
                                          <a:rPr lang="en-NZ">
                                            <a:solidFill>
                                              <a:srgbClr val="205737"/>
                                            </a:solidFill>
                                            <a:latin typeface="Cambria Math" panose="02040503050406030204" pitchFamily="18" charset="0"/>
                                            <a:cs typeface="Arial" panose="020B0604020202020204" pitchFamily="34" charset="0"/>
                                          </a:rPr>
                                          <m:t>arctan</m:t>
                                        </m:r>
                                      </m:fName>
                                      <m:e>
                                        <m:d>
                                          <m:dPr>
                                            <m:ctrlPr>
                                              <a:rPr lang="en-NZ" i="1">
                                                <a:solidFill>
                                                  <a:srgbClr val="205737"/>
                                                </a:solidFill>
                                                <a:latin typeface="Cambria Math" panose="02040503050406030204" pitchFamily="18" charset="0"/>
                                                <a:cs typeface="Arial" panose="020B0604020202020204" pitchFamily="34" charset="0"/>
                                              </a:rPr>
                                            </m:ctrlPr>
                                          </m:dPr>
                                          <m:e>
                                            <m:f>
                                              <m:fPr>
                                                <m:ctrlPr>
                                                  <a:rPr lang="en-NZ" i="1">
                                                    <a:solidFill>
                                                      <a:srgbClr val="205737"/>
                                                    </a:solidFill>
                                                    <a:latin typeface="Cambria Math" panose="02040503050406030204" pitchFamily="18" charset="0"/>
                                                    <a:cs typeface="Arial" panose="020B0604020202020204" pitchFamily="34" charset="0"/>
                                                  </a:rPr>
                                                </m:ctrlPr>
                                              </m:fPr>
                                              <m:num>
                                                <m:r>
                                                  <a:rPr lang="en-NZ" i="1">
                                                    <a:solidFill>
                                                      <a:srgbClr val="205737"/>
                                                    </a:solidFill>
                                                    <a:latin typeface="Cambria Math" panose="02040503050406030204" pitchFamily="18" charset="0"/>
                                                    <a:cs typeface="Arial" panose="020B0604020202020204" pitchFamily="34" charset="0"/>
                                                  </a:rPr>
                                                  <m:t>𝜔</m:t>
                                                </m:r>
                                                <m:r>
                                                  <a:rPr lang="en-NZ" i="1">
                                                    <a:solidFill>
                                                      <a:srgbClr val="205737"/>
                                                    </a:solidFill>
                                                    <a:latin typeface="Cambria Math" panose="02040503050406030204" pitchFamily="18" charset="0"/>
                                                    <a:cs typeface="Arial" panose="020B0604020202020204" pitchFamily="34" charset="0"/>
                                                  </a:rPr>
                                                  <m:t>𝐿</m:t>
                                                </m:r>
                                              </m:num>
                                              <m:den>
                                                <m:r>
                                                  <a:rPr lang="en-NZ" i="1">
                                                    <a:solidFill>
                                                      <a:srgbClr val="205737"/>
                                                    </a:solidFill>
                                                    <a:latin typeface="Cambria Math" panose="02040503050406030204" pitchFamily="18" charset="0"/>
                                                    <a:cs typeface="Arial" panose="020B0604020202020204" pitchFamily="34" charset="0"/>
                                                  </a:rPr>
                                                  <m:t>𝑅</m:t>
                                                </m:r>
                                              </m:den>
                                            </m:f>
                                          </m:e>
                                        </m:d>
                                      </m:e>
                                    </m:func>
                                  </m:e>
                                </m:d>
                              </m:e>
                            </m:func>
                            <m:sSup>
                              <m:sSupPr>
                                <m:ctrlPr>
                                  <a:rPr lang="en-NZ" i="1">
                                    <a:solidFill>
                                      <a:srgbClr val="205737"/>
                                    </a:solidFill>
                                    <a:latin typeface="Cambria Math" panose="02040503050406030204" pitchFamily="18" charset="0"/>
                                    <a:cs typeface="Arial" panose="020B0604020202020204" pitchFamily="34" charset="0"/>
                                  </a:rPr>
                                </m:ctrlPr>
                              </m:sSupPr>
                              <m:e>
                                <m:r>
                                  <a:rPr lang="en-NZ" i="1">
                                    <a:solidFill>
                                      <a:srgbClr val="205737"/>
                                    </a:solidFill>
                                    <a:latin typeface="Cambria Math" panose="02040503050406030204" pitchFamily="18" charset="0"/>
                                    <a:cs typeface="Arial" panose="020B0604020202020204" pitchFamily="34" charset="0"/>
                                  </a:rPr>
                                  <m:t>𝑒</m:t>
                                </m:r>
                              </m:e>
                              <m:sup>
                                <m:r>
                                  <a:rPr lang="en-NZ" i="1">
                                    <a:solidFill>
                                      <a:srgbClr val="205737"/>
                                    </a:solidFill>
                                    <a:latin typeface="Cambria Math" panose="02040503050406030204" pitchFamily="18" charset="0"/>
                                    <a:cs typeface="Arial" panose="020B0604020202020204" pitchFamily="34" charset="0"/>
                                  </a:rPr>
                                  <m:t>−</m:t>
                                </m:r>
                                <m:r>
                                  <a:rPr lang="en-NZ" i="1">
                                    <a:solidFill>
                                      <a:srgbClr val="205737"/>
                                    </a:solidFill>
                                    <a:latin typeface="Cambria Math" panose="02040503050406030204" pitchFamily="18" charset="0"/>
                                    <a:cs typeface="Arial" panose="020B0604020202020204" pitchFamily="34" charset="0"/>
                                  </a:rPr>
                                  <m:t>𝑡</m:t>
                                </m:r>
                                <m:d>
                                  <m:dPr>
                                    <m:ctrlPr>
                                      <a:rPr lang="en-NZ" i="1">
                                        <a:solidFill>
                                          <a:srgbClr val="205737"/>
                                        </a:solidFill>
                                        <a:latin typeface="Cambria Math" panose="02040503050406030204" pitchFamily="18" charset="0"/>
                                        <a:cs typeface="Arial" panose="020B0604020202020204" pitchFamily="34" charset="0"/>
                                      </a:rPr>
                                    </m:ctrlPr>
                                  </m:dPr>
                                  <m:e>
                                    <m:f>
                                      <m:fPr>
                                        <m:ctrlPr>
                                          <a:rPr lang="en-NZ" i="1">
                                            <a:solidFill>
                                              <a:srgbClr val="205737"/>
                                            </a:solidFill>
                                            <a:latin typeface="Cambria Math" panose="02040503050406030204" pitchFamily="18" charset="0"/>
                                            <a:cs typeface="Arial" panose="020B0604020202020204" pitchFamily="34" charset="0"/>
                                          </a:rPr>
                                        </m:ctrlPr>
                                      </m:fPr>
                                      <m:num>
                                        <m:r>
                                          <a:rPr lang="en-NZ" i="1">
                                            <a:solidFill>
                                              <a:srgbClr val="205737"/>
                                            </a:solidFill>
                                            <a:latin typeface="Cambria Math" panose="02040503050406030204" pitchFamily="18" charset="0"/>
                                            <a:cs typeface="Arial" panose="020B0604020202020204" pitchFamily="34" charset="0"/>
                                          </a:rPr>
                                          <m:t>𝑅</m:t>
                                        </m:r>
                                      </m:num>
                                      <m:den>
                                        <m:r>
                                          <a:rPr lang="en-NZ" i="1">
                                            <a:solidFill>
                                              <a:srgbClr val="205737"/>
                                            </a:solidFill>
                                            <a:latin typeface="Cambria Math" panose="02040503050406030204" pitchFamily="18" charset="0"/>
                                            <a:cs typeface="Arial" panose="020B0604020202020204" pitchFamily="34" charset="0"/>
                                          </a:rPr>
                                          <m:t>𝐿</m:t>
                                        </m:r>
                                      </m:den>
                                    </m:f>
                                  </m:e>
                                </m:d>
                              </m:sup>
                            </m:sSup>
                          </m:e>
                        </m:func>
                      </m:e>
                    </m:d>
                  </m:oMath>
                </a14:m>
                <a:r>
                  <a:rPr lang="en-NZ" dirty="0">
                    <a:solidFill>
                      <a:srgbClr val="205737"/>
                    </a:solidFill>
                    <a:latin typeface="Arial" panose="020B0604020202020204" pitchFamily="34" charset="0"/>
                    <a:cs typeface="Arial" panose="020B0604020202020204" pitchFamily="34" charset="0"/>
                  </a:rPr>
                  <a:t> </a:t>
                </a:r>
              </a:p>
            </p:txBody>
          </p:sp>
        </mc:Choice>
        <mc:Fallback xmlns="">
          <p:sp>
            <p:nvSpPr>
              <p:cNvPr id="10" name="TextBox 9">
                <a:extLst>
                  <a:ext uri="{FF2B5EF4-FFF2-40B4-BE49-F238E27FC236}">
                    <a16:creationId xmlns:a16="http://schemas.microsoft.com/office/drawing/2014/main" id="{0394A5AF-307E-5F2F-3D8F-A5261A8FC3C9}"/>
                  </a:ext>
                </a:extLst>
              </p:cNvPr>
              <p:cNvSpPr txBox="1">
                <a:spLocks noRot="1" noChangeAspect="1" noMove="1" noResize="1" noEditPoints="1" noAdjustHandles="1" noChangeArrowheads="1" noChangeShapeType="1" noTextEdit="1"/>
              </p:cNvSpPr>
              <p:nvPr/>
            </p:nvSpPr>
            <p:spPr>
              <a:xfrm>
                <a:off x="1828800" y="5083576"/>
                <a:ext cx="7742158" cy="519245"/>
              </a:xfrm>
              <a:prstGeom prst="rect">
                <a:avLst/>
              </a:prstGeom>
              <a:blipFill>
                <a:blip r:embed="rId4"/>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2545626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54A5C-D8D3-71D0-A115-13D27F7898D4}"/>
              </a:ext>
            </a:extLst>
          </p:cNvPr>
          <p:cNvSpPr>
            <a:spLocks noGrp="1"/>
          </p:cNvSpPr>
          <p:nvPr>
            <p:ph type="title"/>
          </p:nvPr>
        </p:nvSpPr>
        <p:spPr>
          <a:xfrm>
            <a:off x="0" y="1"/>
            <a:ext cx="12192000" cy="839754"/>
          </a:xfrm>
        </p:spPr>
        <p:txBody>
          <a:bodyPr anchor="ctr">
            <a:normAutofit/>
          </a:bodyPr>
          <a:lstStyle/>
          <a:p>
            <a:r>
              <a:rPr lang="en-NZ" dirty="0"/>
              <a:t>Introduction</a:t>
            </a:r>
          </a:p>
        </p:txBody>
      </p:sp>
      <p:graphicFrame>
        <p:nvGraphicFramePr>
          <p:cNvPr id="5" name="Content Placeholder 2">
            <a:extLst>
              <a:ext uri="{FF2B5EF4-FFF2-40B4-BE49-F238E27FC236}">
                <a16:creationId xmlns:a16="http://schemas.microsoft.com/office/drawing/2014/main" id="{BE718A31-5325-7CB0-76B1-52F57177CA77}"/>
              </a:ext>
            </a:extLst>
          </p:cNvPr>
          <p:cNvGraphicFramePr>
            <a:graphicFrameLocks/>
          </p:cNvGraphicFramePr>
          <p:nvPr>
            <p:extLst>
              <p:ext uri="{D42A27DB-BD31-4B8C-83A1-F6EECF244321}">
                <p14:modId xmlns:p14="http://schemas.microsoft.com/office/powerpoint/2010/main" val="2371466958"/>
              </p:ext>
            </p:extLst>
          </p:nvPr>
        </p:nvGraphicFramePr>
        <p:xfrm>
          <a:off x="838200" y="1654181"/>
          <a:ext cx="10515600" cy="4222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Footer Placeholder 12">
            <a:extLst>
              <a:ext uri="{FF2B5EF4-FFF2-40B4-BE49-F238E27FC236}">
                <a16:creationId xmlns:a16="http://schemas.microsoft.com/office/drawing/2014/main" id="{DF110A30-DEDE-8055-CEC1-FF4922A2C8FC}"/>
              </a:ext>
            </a:extLst>
          </p:cNvPr>
          <p:cNvSpPr>
            <a:spLocks noGrp="1"/>
          </p:cNvSpPr>
          <p:nvPr>
            <p:ph type="ftr" sz="quarter" idx="3"/>
          </p:nvPr>
        </p:nvSpPr>
        <p:spPr>
          <a:xfrm>
            <a:off x="4038600" y="6340477"/>
            <a:ext cx="4114800" cy="365125"/>
          </a:xfrm>
        </p:spPr>
        <p:txBody>
          <a:bodyPr/>
          <a:lstStyle/>
          <a:p>
            <a:r>
              <a:rPr lang="en-NZ"/>
              <a:t>CONFIDENTIAL</a:t>
            </a:r>
            <a:endParaRPr lang="en-NZ" dirty="0"/>
          </a:p>
        </p:txBody>
      </p:sp>
      <p:sp>
        <p:nvSpPr>
          <p:cNvPr id="14" name="Slide Number Placeholder 13">
            <a:extLst>
              <a:ext uri="{FF2B5EF4-FFF2-40B4-BE49-F238E27FC236}">
                <a16:creationId xmlns:a16="http://schemas.microsoft.com/office/drawing/2014/main" id="{7939C9B1-196E-4E44-5C7A-816678C31FF2}"/>
              </a:ext>
            </a:extLst>
          </p:cNvPr>
          <p:cNvSpPr>
            <a:spLocks noGrp="1"/>
          </p:cNvSpPr>
          <p:nvPr>
            <p:ph type="sldNum" sz="quarter" idx="4"/>
          </p:nvPr>
        </p:nvSpPr>
        <p:spPr/>
        <p:txBody>
          <a:bodyPr/>
          <a:lstStyle/>
          <a:p>
            <a:fld id="{090CE0A1-88D4-49C4-A075-E1E1B43A63A7}" type="slidenum">
              <a:rPr lang="en-NZ" smtClean="0"/>
              <a:pPr/>
              <a:t>2</a:t>
            </a:fld>
            <a:endParaRPr lang="en-NZ"/>
          </a:p>
        </p:txBody>
      </p:sp>
    </p:spTree>
    <p:extLst>
      <p:ext uri="{BB962C8B-B14F-4D97-AF65-F5344CB8AC3E}">
        <p14:creationId xmlns:p14="http://schemas.microsoft.com/office/powerpoint/2010/main" val="2564718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A731C-C044-4522-5A8E-52C13949890D}"/>
              </a:ext>
            </a:extLst>
          </p:cNvPr>
          <p:cNvSpPr>
            <a:spLocks noGrp="1"/>
          </p:cNvSpPr>
          <p:nvPr>
            <p:ph type="title"/>
          </p:nvPr>
        </p:nvSpPr>
        <p:spPr>
          <a:xfrm>
            <a:off x="0" y="1"/>
            <a:ext cx="12192000" cy="839754"/>
          </a:xfrm>
        </p:spPr>
        <p:txBody>
          <a:bodyPr/>
          <a:lstStyle/>
          <a:p>
            <a:r>
              <a:rPr lang="en-NZ" dirty="0"/>
              <a:t>Abstract</a:t>
            </a:r>
          </a:p>
        </p:txBody>
      </p:sp>
      <p:sp>
        <p:nvSpPr>
          <p:cNvPr id="3" name="Content Placeholder 2">
            <a:extLst>
              <a:ext uri="{FF2B5EF4-FFF2-40B4-BE49-F238E27FC236}">
                <a16:creationId xmlns:a16="http://schemas.microsoft.com/office/drawing/2014/main" id="{6455F61F-7380-BC0E-E260-82FF67BE5E95}"/>
              </a:ext>
            </a:extLst>
          </p:cNvPr>
          <p:cNvSpPr>
            <a:spLocks noGrp="1"/>
          </p:cNvSpPr>
          <p:nvPr>
            <p:ph idx="1"/>
          </p:nvPr>
        </p:nvSpPr>
        <p:spPr>
          <a:xfrm>
            <a:off x="838200" y="1260000"/>
            <a:ext cx="10515600" cy="4222653"/>
          </a:xfrm>
        </p:spPr>
        <p:txBody>
          <a:bodyPr>
            <a:normAutofit/>
          </a:bodyPr>
          <a:lstStyle/>
          <a:p>
            <a:pPr marL="0" indent="0">
              <a:buNone/>
            </a:pPr>
            <a:r>
              <a:rPr lang="en-GB" sz="2000" dirty="0">
                <a:solidFill>
                  <a:schemeClr val="tx1"/>
                </a:solidFill>
              </a:rPr>
              <a:t>Superconducting magnetic bearings (SMBs) utilize type-2 superconductors and permanent magnets to achieve frictionless levitation. Despite losses from magnetic field inhomogeneities, optimising SMBs remains limited. I have enhanced the speed of a levitating horizontal shaft to 96,000 rpm by adjusting motor control and characterising magnet inhomogeneity. Reducing rotational inhomogeneity is crucial for SMB stability and loss reduction. SMBs offer frictionless operation, minimal wear, and higher speeds, potentially replacing mechanical bearings and improving standard magnetic bearings, especially in large-scale applications with cooling capabilities. Further research aims to enhance SMB stability and reduce energy expenditure.</a:t>
            </a:r>
            <a:endParaRPr lang="en-NZ" sz="2000" dirty="0">
              <a:solidFill>
                <a:schemeClr val="tx1"/>
              </a:solidFill>
            </a:endParaRPr>
          </a:p>
        </p:txBody>
      </p:sp>
      <p:sp>
        <p:nvSpPr>
          <p:cNvPr id="7" name="Footer Placeholder 6">
            <a:extLst>
              <a:ext uri="{FF2B5EF4-FFF2-40B4-BE49-F238E27FC236}">
                <a16:creationId xmlns:a16="http://schemas.microsoft.com/office/drawing/2014/main" id="{69E3CB70-CDF3-827D-52E4-6831152CCB1E}"/>
              </a:ext>
            </a:extLst>
          </p:cNvPr>
          <p:cNvSpPr>
            <a:spLocks noGrp="1"/>
          </p:cNvSpPr>
          <p:nvPr>
            <p:ph type="ftr" sz="quarter" idx="3"/>
          </p:nvPr>
        </p:nvSpPr>
        <p:spPr>
          <a:xfrm>
            <a:off x="4038600" y="6340477"/>
            <a:ext cx="4114800" cy="365125"/>
          </a:xfrm>
        </p:spPr>
        <p:txBody>
          <a:bodyPr/>
          <a:lstStyle/>
          <a:p>
            <a:r>
              <a:rPr lang="en-NZ" dirty="0"/>
              <a:t>CONFIDENTIAL</a:t>
            </a:r>
          </a:p>
        </p:txBody>
      </p:sp>
      <p:sp>
        <p:nvSpPr>
          <p:cNvPr id="8" name="Slide Number Placeholder 7">
            <a:extLst>
              <a:ext uri="{FF2B5EF4-FFF2-40B4-BE49-F238E27FC236}">
                <a16:creationId xmlns:a16="http://schemas.microsoft.com/office/drawing/2014/main" id="{85DD29AF-487F-B034-2B6B-BFB3B7734458}"/>
              </a:ext>
            </a:extLst>
          </p:cNvPr>
          <p:cNvSpPr>
            <a:spLocks noGrp="1"/>
          </p:cNvSpPr>
          <p:nvPr>
            <p:ph type="sldNum" sz="quarter" idx="4"/>
          </p:nvPr>
        </p:nvSpPr>
        <p:spPr/>
        <p:txBody>
          <a:bodyPr/>
          <a:lstStyle/>
          <a:p>
            <a:fld id="{090CE0A1-88D4-49C4-A075-E1E1B43A63A7}" type="slidenum">
              <a:rPr lang="en-NZ" smtClean="0"/>
              <a:pPr/>
              <a:t>20</a:t>
            </a:fld>
            <a:endParaRPr lang="en-NZ"/>
          </a:p>
        </p:txBody>
      </p:sp>
    </p:spTree>
    <p:extLst>
      <p:ext uri="{BB962C8B-B14F-4D97-AF65-F5344CB8AC3E}">
        <p14:creationId xmlns:p14="http://schemas.microsoft.com/office/powerpoint/2010/main" val="2500962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6EAB5-9062-A6AB-A35E-53C2C1689B28}"/>
              </a:ext>
            </a:extLst>
          </p:cNvPr>
          <p:cNvSpPr>
            <a:spLocks noGrp="1"/>
          </p:cNvSpPr>
          <p:nvPr>
            <p:ph type="title"/>
          </p:nvPr>
        </p:nvSpPr>
        <p:spPr>
          <a:xfrm>
            <a:off x="0" y="1"/>
            <a:ext cx="12192000" cy="839754"/>
          </a:xfrm>
        </p:spPr>
        <p:txBody>
          <a:bodyPr/>
          <a:lstStyle/>
          <a:p>
            <a:r>
              <a:rPr lang="en-NZ" dirty="0"/>
              <a:t>Project premise</a:t>
            </a:r>
          </a:p>
        </p:txBody>
      </p:sp>
      <p:sp>
        <p:nvSpPr>
          <p:cNvPr id="13" name="Content Placeholder 12">
            <a:extLst>
              <a:ext uri="{FF2B5EF4-FFF2-40B4-BE49-F238E27FC236}">
                <a16:creationId xmlns:a16="http://schemas.microsoft.com/office/drawing/2014/main" id="{7BE88D98-0257-E708-213D-A75F05E665B7}"/>
              </a:ext>
            </a:extLst>
          </p:cNvPr>
          <p:cNvSpPr>
            <a:spLocks noGrp="1"/>
          </p:cNvSpPr>
          <p:nvPr>
            <p:ph idx="1"/>
          </p:nvPr>
        </p:nvSpPr>
        <p:spPr>
          <a:xfrm>
            <a:off x="838200" y="1260001"/>
            <a:ext cx="7171944" cy="641952"/>
          </a:xfrm>
        </p:spPr>
        <p:txBody>
          <a:bodyPr>
            <a:normAutofit/>
          </a:bodyPr>
          <a:lstStyle/>
          <a:p>
            <a:r>
              <a:rPr lang="en-NZ" dirty="0"/>
              <a:t>Increase the speed of the horizontal shaft </a:t>
            </a:r>
          </a:p>
        </p:txBody>
      </p:sp>
      <p:sp>
        <p:nvSpPr>
          <p:cNvPr id="14" name="Footer Placeholder 13">
            <a:extLst>
              <a:ext uri="{FF2B5EF4-FFF2-40B4-BE49-F238E27FC236}">
                <a16:creationId xmlns:a16="http://schemas.microsoft.com/office/drawing/2014/main" id="{9B3F5B69-C1B6-E21D-A8FD-B5F4DF311DD2}"/>
              </a:ext>
            </a:extLst>
          </p:cNvPr>
          <p:cNvSpPr>
            <a:spLocks noGrp="1"/>
          </p:cNvSpPr>
          <p:nvPr>
            <p:ph type="ftr" sz="quarter" idx="3"/>
          </p:nvPr>
        </p:nvSpPr>
        <p:spPr>
          <a:xfrm>
            <a:off x="4038600" y="6340477"/>
            <a:ext cx="4114800" cy="365125"/>
          </a:xfrm>
        </p:spPr>
        <p:txBody>
          <a:bodyPr/>
          <a:lstStyle/>
          <a:p>
            <a:r>
              <a:rPr lang="en-NZ"/>
              <a:t>CONFIDENTIAL</a:t>
            </a:r>
            <a:endParaRPr lang="en-NZ" dirty="0"/>
          </a:p>
        </p:txBody>
      </p:sp>
      <p:pic>
        <p:nvPicPr>
          <p:cNvPr id="16" name="Picture 15">
            <a:extLst>
              <a:ext uri="{FF2B5EF4-FFF2-40B4-BE49-F238E27FC236}">
                <a16:creationId xmlns:a16="http://schemas.microsoft.com/office/drawing/2014/main" id="{694D6E74-49B1-5217-062F-48B17FDAD740}"/>
              </a:ext>
            </a:extLst>
          </p:cNvPr>
          <p:cNvPicPr>
            <a:picLocks noChangeAspect="1"/>
          </p:cNvPicPr>
          <p:nvPr/>
        </p:nvPicPr>
        <p:blipFill>
          <a:blip r:embed="rId3"/>
          <a:stretch>
            <a:fillRect/>
          </a:stretch>
        </p:blipFill>
        <p:spPr>
          <a:xfrm>
            <a:off x="480328" y="2255852"/>
            <a:ext cx="7836408" cy="3233203"/>
          </a:xfrm>
          <a:prstGeom prst="rect">
            <a:avLst/>
          </a:prstGeom>
        </p:spPr>
      </p:pic>
      <p:sp>
        <p:nvSpPr>
          <p:cNvPr id="17" name="Slide Number Placeholder 16">
            <a:extLst>
              <a:ext uri="{FF2B5EF4-FFF2-40B4-BE49-F238E27FC236}">
                <a16:creationId xmlns:a16="http://schemas.microsoft.com/office/drawing/2014/main" id="{A7DF697D-6072-5550-E457-41A68C30C804}"/>
              </a:ext>
            </a:extLst>
          </p:cNvPr>
          <p:cNvSpPr>
            <a:spLocks noGrp="1"/>
          </p:cNvSpPr>
          <p:nvPr>
            <p:ph type="sldNum" sz="quarter" idx="4"/>
          </p:nvPr>
        </p:nvSpPr>
        <p:spPr/>
        <p:txBody>
          <a:bodyPr/>
          <a:lstStyle/>
          <a:p>
            <a:fld id="{090CE0A1-88D4-49C4-A075-E1E1B43A63A7}" type="slidenum">
              <a:rPr lang="en-NZ" smtClean="0"/>
              <a:pPr/>
              <a:t>3</a:t>
            </a:fld>
            <a:endParaRPr lang="en-NZ"/>
          </a:p>
        </p:txBody>
      </p:sp>
      <p:pic>
        <p:nvPicPr>
          <p:cNvPr id="4" name="Picture 3" descr="A small circuit board with different components&#10;&#10;Description automatically generated">
            <a:extLst>
              <a:ext uri="{FF2B5EF4-FFF2-40B4-BE49-F238E27FC236}">
                <a16:creationId xmlns:a16="http://schemas.microsoft.com/office/drawing/2014/main" id="{C0C82C5D-3818-9C4B-90B4-909D231945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8" t="33333" r="32361" b="34444"/>
          <a:stretch/>
        </p:blipFill>
        <p:spPr>
          <a:xfrm rot="5400000">
            <a:off x="9082087" y="2947989"/>
            <a:ext cx="2390775" cy="1657350"/>
          </a:xfrm>
          <a:prstGeom prst="rect">
            <a:avLst/>
          </a:prstGeom>
        </p:spPr>
      </p:pic>
    </p:spTree>
    <p:extLst>
      <p:ext uri="{BB962C8B-B14F-4D97-AF65-F5344CB8AC3E}">
        <p14:creationId xmlns:p14="http://schemas.microsoft.com/office/powerpoint/2010/main" val="555662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4B77E-B8D0-1021-F256-082E52A4CF47}"/>
              </a:ext>
            </a:extLst>
          </p:cNvPr>
          <p:cNvSpPr>
            <a:spLocks noGrp="1"/>
          </p:cNvSpPr>
          <p:nvPr>
            <p:ph type="title"/>
          </p:nvPr>
        </p:nvSpPr>
        <p:spPr/>
        <p:txBody>
          <a:bodyPr/>
          <a:lstStyle/>
          <a:p>
            <a:r>
              <a:rPr lang="en-NZ" dirty="0"/>
              <a:t>Set-up</a:t>
            </a:r>
          </a:p>
        </p:txBody>
      </p:sp>
      <p:sp>
        <p:nvSpPr>
          <p:cNvPr id="4" name="Slide Number Placeholder 3">
            <a:extLst>
              <a:ext uri="{FF2B5EF4-FFF2-40B4-BE49-F238E27FC236}">
                <a16:creationId xmlns:a16="http://schemas.microsoft.com/office/drawing/2014/main" id="{4E4FD0D8-7081-D275-9CC3-10D18B98FD1C}"/>
              </a:ext>
            </a:extLst>
          </p:cNvPr>
          <p:cNvSpPr>
            <a:spLocks noGrp="1"/>
          </p:cNvSpPr>
          <p:nvPr>
            <p:ph type="sldNum" sz="quarter" idx="4"/>
          </p:nvPr>
        </p:nvSpPr>
        <p:spPr/>
        <p:txBody>
          <a:bodyPr/>
          <a:lstStyle/>
          <a:p>
            <a:fld id="{090CE0A1-88D4-49C4-A075-E1E1B43A63A7}" type="slidenum">
              <a:rPr lang="en-NZ" smtClean="0"/>
              <a:pPr/>
              <a:t>4</a:t>
            </a:fld>
            <a:endParaRPr lang="en-NZ" dirty="0"/>
          </a:p>
        </p:txBody>
      </p:sp>
      <p:sp>
        <p:nvSpPr>
          <p:cNvPr id="5" name="Footer Placeholder 4">
            <a:extLst>
              <a:ext uri="{FF2B5EF4-FFF2-40B4-BE49-F238E27FC236}">
                <a16:creationId xmlns:a16="http://schemas.microsoft.com/office/drawing/2014/main" id="{04BE15D5-7902-94F7-AD03-3B71AE2CECEC}"/>
              </a:ext>
            </a:extLst>
          </p:cNvPr>
          <p:cNvSpPr>
            <a:spLocks noGrp="1"/>
          </p:cNvSpPr>
          <p:nvPr>
            <p:ph type="ftr" sz="quarter" idx="3"/>
          </p:nvPr>
        </p:nvSpPr>
        <p:spPr/>
        <p:txBody>
          <a:bodyPr/>
          <a:lstStyle/>
          <a:p>
            <a:r>
              <a:rPr lang="en-NZ"/>
              <a:t>CONFIDENTIAL</a:t>
            </a:r>
            <a:endParaRPr lang="en-NZ" dirty="0"/>
          </a:p>
        </p:txBody>
      </p:sp>
      <p:pic>
        <p:nvPicPr>
          <p:cNvPr id="9" name="Content Placeholder 8">
            <a:extLst>
              <a:ext uri="{FF2B5EF4-FFF2-40B4-BE49-F238E27FC236}">
                <a16:creationId xmlns:a16="http://schemas.microsoft.com/office/drawing/2014/main" id="{08728974-87B4-A1C3-FAD2-6C8B42C32DA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4530" y="1231900"/>
            <a:ext cx="5631470" cy="4222750"/>
          </a:xfrm>
          <a:prstGeom prst="rect">
            <a:avLst/>
          </a:prstGeom>
        </p:spPr>
      </p:pic>
      <p:pic>
        <p:nvPicPr>
          <p:cNvPr id="8" name="Picture 7">
            <a:extLst>
              <a:ext uri="{FF2B5EF4-FFF2-40B4-BE49-F238E27FC236}">
                <a16:creationId xmlns:a16="http://schemas.microsoft.com/office/drawing/2014/main" id="{01D57139-DEF1-150B-8E27-96033B0774A5}"/>
              </a:ext>
            </a:extLst>
          </p:cNvPr>
          <p:cNvPicPr>
            <a:picLocks noChangeAspect="1"/>
          </p:cNvPicPr>
          <p:nvPr/>
        </p:nvPicPr>
        <p:blipFill>
          <a:blip r:embed="rId4"/>
          <a:stretch>
            <a:fillRect/>
          </a:stretch>
        </p:blipFill>
        <p:spPr>
          <a:xfrm>
            <a:off x="7773848" y="1231900"/>
            <a:ext cx="3010386" cy="2289396"/>
          </a:xfrm>
          <a:prstGeom prst="rect">
            <a:avLst/>
          </a:prstGeom>
        </p:spPr>
      </p:pic>
      <p:pic>
        <p:nvPicPr>
          <p:cNvPr id="11" name="Picture 10">
            <a:extLst>
              <a:ext uri="{FF2B5EF4-FFF2-40B4-BE49-F238E27FC236}">
                <a16:creationId xmlns:a16="http://schemas.microsoft.com/office/drawing/2014/main" id="{004C72EE-5CFA-8E3C-1CD5-3504A81F6F78}"/>
              </a:ext>
            </a:extLst>
          </p:cNvPr>
          <p:cNvPicPr>
            <a:picLocks noChangeAspect="1"/>
          </p:cNvPicPr>
          <p:nvPr/>
        </p:nvPicPr>
        <p:blipFill>
          <a:blip r:embed="rId5"/>
          <a:stretch>
            <a:fillRect/>
          </a:stretch>
        </p:blipFill>
        <p:spPr>
          <a:xfrm>
            <a:off x="7987271" y="3658936"/>
            <a:ext cx="2735939" cy="2410232"/>
          </a:xfrm>
          <a:prstGeom prst="rect">
            <a:avLst/>
          </a:prstGeom>
        </p:spPr>
      </p:pic>
    </p:spTree>
    <p:extLst>
      <p:ext uri="{BB962C8B-B14F-4D97-AF65-F5344CB8AC3E}">
        <p14:creationId xmlns:p14="http://schemas.microsoft.com/office/powerpoint/2010/main" val="1069959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1A9EC-BD4D-3E1B-1D74-9C0F287DB02B}"/>
              </a:ext>
            </a:extLst>
          </p:cNvPr>
          <p:cNvSpPr>
            <a:spLocks noGrp="1"/>
          </p:cNvSpPr>
          <p:nvPr>
            <p:ph type="title"/>
          </p:nvPr>
        </p:nvSpPr>
        <p:spPr/>
        <p:txBody>
          <a:bodyPr/>
          <a:lstStyle/>
          <a:p>
            <a:r>
              <a:rPr lang="en-NZ" dirty="0"/>
              <a:t>Solutions</a:t>
            </a:r>
          </a:p>
        </p:txBody>
      </p:sp>
      <p:sp>
        <p:nvSpPr>
          <p:cNvPr id="3" name="Content Placeholder 2">
            <a:extLst>
              <a:ext uri="{FF2B5EF4-FFF2-40B4-BE49-F238E27FC236}">
                <a16:creationId xmlns:a16="http://schemas.microsoft.com/office/drawing/2014/main" id="{BEABF999-C750-4CE7-AD6A-61713BE494BD}"/>
              </a:ext>
            </a:extLst>
          </p:cNvPr>
          <p:cNvSpPr>
            <a:spLocks noGrp="1"/>
          </p:cNvSpPr>
          <p:nvPr>
            <p:ph idx="1"/>
          </p:nvPr>
        </p:nvSpPr>
        <p:spPr/>
        <p:txBody>
          <a:bodyPr/>
          <a:lstStyle/>
          <a:p>
            <a:r>
              <a:rPr lang="en-NZ" dirty="0"/>
              <a:t>Magnetic field mapping</a:t>
            </a:r>
          </a:p>
          <a:p>
            <a:pPr lvl="1"/>
            <a:r>
              <a:rPr lang="en-NZ" dirty="0"/>
              <a:t>Magnets for shaft have reduced inhomogeneity</a:t>
            </a:r>
          </a:p>
          <a:p>
            <a:pPr marL="0" indent="0">
              <a:buNone/>
            </a:pPr>
            <a:endParaRPr lang="en-NZ" dirty="0"/>
          </a:p>
          <a:p>
            <a:endParaRPr lang="en-NZ" dirty="0"/>
          </a:p>
          <a:p>
            <a:r>
              <a:rPr lang="en-NZ" dirty="0"/>
              <a:t>Improved motor driver</a:t>
            </a:r>
          </a:p>
          <a:p>
            <a:pPr lvl="1"/>
            <a:r>
              <a:rPr lang="en-NZ" dirty="0"/>
              <a:t>Less noise</a:t>
            </a:r>
          </a:p>
          <a:p>
            <a:pPr lvl="1"/>
            <a:r>
              <a:rPr lang="en-NZ" dirty="0"/>
              <a:t>More customisable</a:t>
            </a:r>
          </a:p>
        </p:txBody>
      </p:sp>
      <p:sp>
        <p:nvSpPr>
          <p:cNvPr id="4" name="Slide Number Placeholder 3">
            <a:extLst>
              <a:ext uri="{FF2B5EF4-FFF2-40B4-BE49-F238E27FC236}">
                <a16:creationId xmlns:a16="http://schemas.microsoft.com/office/drawing/2014/main" id="{8743A919-5FFD-BF1C-D0BF-D695134799E2}"/>
              </a:ext>
            </a:extLst>
          </p:cNvPr>
          <p:cNvSpPr>
            <a:spLocks noGrp="1"/>
          </p:cNvSpPr>
          <p:nvPr>
            <p:ph type="sldNum" sz="quarter" idx="4"/>
          </p:nvPr>
        </p:nvSpPr>
        <p:spPr/>
        <p:txBody>
          <a:bodyPr/>
          <a:lstStyle/>
          <a:p>
            <a:fld id="{090CE0A1-88D4-49C4-A075-E1E1B43A63A7}" type="slidenum">
              <a:rPr lang="en-NZ" smtClean="0"/>
              <a:pPr/>
              <a:t>5</a:t>
            </a:fld>
            <a:endParaRPr lang="en-NZ" dirty="0"/>
          </a:p>
        </p:txBody>
      </p:sp>
      <p:sp>
        <p:nvSpPr>
          <p:cNvPr id="5" name="Footer Placeholder 4">
            <a:extLst>
              <a:ext uri="{FF2B5EF4-FFF2-40B4-BE49-F238E27FC236}">
                <a16:creationId xmlns:a16="http://schemas.microsoft.com/office/drawing/2014/main" id="{1830A931-BE4B-EB48-B747-B3B187951B99}"/>
              </a:ext>
            </a:extLst>
          </p:cNvPr>
          <p:cNvSpPr>
            <a:spLocks noGrp="1"/>
          </p:cNvSpPr>
          <p:nvPr>
            <p:ph type="ftr" sz="quarter" idx="3"/>
          </p:nvPr>
        </p:nvSpPr>
        <p:spPr/>
        <p:txBody>
          <a:bodyPr/>
          <a:lstStyle/>
          <a:p>
            <a:r>
              <a:rPr lang="en-NZ"/>
              <a:t>CONFIDENTIAL</a:t>
            </a:r>
            <a:endParaRPr lang="en-NZ" dirty="0"/>
          </a:p>
        </p:txBody>
      </p:sp>
    </p:spTree>
    <p:extLst>
      <p:ext uri="{BB962C8B-B14F-4D97-AF65-F5344CB8AC3E}">
        <p14:creationId xmlns:p14="http://schemas.microsoft.com/office/powerpoint/2010/main" val="1028567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184B5-7EFC-211F-22EB-355CF9732078}"/>
              </a:ext>
            </a:extLst>
          </p:cNvPr>
          <p:cNvSpPr>
            <a:spLocks noGrp="1"/>
          </p:cNvSpPr>
          <p:nvPr>
            <p:ph type="title"/>
          </p:nvPr>
        </p:nvSpPr>
        <p:spPr>
          <a:xfrm>
            <a:off x="0" y="1"/>
            <a:ext cx="12192000" cy="839754"/>
          </a:xfrm>
        </p:spPr>
        <p:txBody>
          <a:bodyPr/>
          <a:lstStyle/>
          <a:p>
            <a:r>
              <a:rPr lang="en-NZ" dirty="0"/>
              <a:t>Magnetic field mapping</a:t>
            </a:r>
          </a:p>
        </p:txBody>
      </p:sp>
      <p:sp>
        <p:nvSpPr>
          <p:cNvPr id="3" name="Content Placeholder 2">
            <a:extLst>
              <a:ext uri="{FF2B5EF4-FFF2-40B4-BE49-F238E27FC236}">
                <a16:creationId xmlns:a16="http://schemas.microsoft.com/office/drawing/2014/main" id="{01318E22-E828-1C4D-40FB-A3A43EE5B214}"/>
              </a:ext>
            </a:extLst>
          </p:cNvPr>
          <p:cNvSpPr>
            <a:spLocks noGrp="1"/>
          </p:cNvSpPr>
          <p:nvPr>
            <p:ph idx="1"/>
          </p:nvPr>
        </p:nvSpPr>
        <p:spPr>
          <a:xfrm>
            <a:off x="838200" y="1260475"/>
            <a:ext cx="3200400" cy="1896571"/>
          </a:xfrm>
        </p:spPr>
        <p:txBody>
          <a:bodyPr>
            <a:normAutofit/>
          </a:bodyPr>
          <a:lstStyle/>
          <a:p>
            <a:r>
              <a:rPr lang="en-NZ" dirty="0"/>
              <a:t>Overview</a:t>
            </a:r>
          </a:p>
          <a:p>
            <a:pPr lvl="1"/>
            <a:r>
              <a:rPr lang="en-NZ" dirty="0"/>
              <a:t>Rig</a:t>
            </a:r>
          </a:p>
          <a:p>
            <a:pPr lvl="1"/>
            <a:r>
              <a:rPr lang="en-NZ" dirty="0"/>
              <a:t>LabVIEW</a:t>
            </a:r>
          </a:p>
          <a:p>
            <a:pPr lvl="1"/>
            <a:r>
              <a:rPr lang="en-NZ" dirty="0"/>
              <a:t>Magnets</a:t>
            </a:r>
          </a:p>
          <a:p>
            <a:endParaRPr lang="en-NZ" dirty="0"/>
          </a:p>
          <a:p>
            <a:endParaRPr lang="en-NZ" dirty="0"/>
          </a:p>
        </p:txBody>
      </p:sp>
      <p:pic>
        <p:nvPicPr>
          <p:cNvPr id="5" name="Picture 4" descr="A machine with wires and wires&#10;&#10;Description automatically generated">
            <a:extLst>
              <a:ext uri="{FF2B5EF4-FFF2-40B4-BE49-F238E27FC236}">
                <a16:creationId xmlns:a16="http://schemas.microsoft.com/office/drawing/2014/main" id="{ECCC3811-D4D4-4741-5520-0F960216A4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80" t="23645" r="28889" b="2124"/>
          <a:stretch/>
        </p:blipFill>
        <p:spPr>
          <a:xfrm rot="5400000">
            <a:off x="7185356" y="1403569"/>
            <a:ext cx="5009756" cy="4243139"/>
          </a:xfrm>
          <a:prstGeom prst="rect">
            <a:avLst/>
          </a:prstGeom>
        </p:spPr>
      </p:pic>
      <p:sp>
        <p:nvSpPr>
          <p:cNvPr id="13" name="Footer Placeholder 12">
            <a:extLst>
              <a:ext uri="{FF2B5EF4-FFF2-40B4-BE49-F238E27FC236}">
                <a16:creationId xmlns:a16="http://schemas.microsoft.com/office/drawing/2014/main" id="{874DB797-6635-5A84-C9A8-A991F2E8E505}"/>
              </a:ext>
            </a:extLst>
          </p:cNvPr>
          <p:cNvSpPr>
            <a:spLocks noGrp="1"/>
          </p:cNvSpPr>
          <p:nvPr>
            <p:ph type="ftr" sz="quarter" idx="3"/>
          </p:nvPr>
        </p:nvSpPr>
        <p:spPr>
          <a:xfrm>
            <a:off x="4038600" y="6340477"/>
            <a:ext cx="4114800" cy="365125"/>
          </a:xfrm>
        </p:spPr>
        <p:txBody>
          <a:bodyPr/>
          <a:lstStyle/>
          <a:p>
            <a:r>
              <a:rPr lang="en-NZ"/>
              <a:t>CONFIDENTIAL</a:t>
            </a:r>
            <a:endParaRPr lang="en-NZ" dirty="0"/>
          </a:p>
        </p:txBody>
      </p:sp>
      <p:sp>
        <p:nvSpPr>
          <p:cNvPr id="14" name="Slide Number Placeholder 13">
            <a:extLst>
              <a:ext uri="{FF2B5EF4-FFF2-40B4-BE49-F238E27FC236}">
                <a16:creationId xmlns:a16="http://schemas.microsoft.com/office/drawing/2014/main" id="{764CD212-9C42-05F5-7E7F-E3F107C36550}"/>
              </a:ext>
            </a:extLst>
          </p:cNvPr>
          <p:cNvSpPr>
            <a:spLocks noGrp="1"/>
          </p:cNvSpPr>
          <p:nvPr>
            <p:ph type="sldNum" sz="quarter" idx="4"/>
          </p:nvPr>
        </p:nvSpPr>
        <p:spPr/>
        <p:txBody>
          <a:bodyPr/>
          <a:lstStyle/>
          <a:p>
            <a:fld id="{090CE0A1-88D4-49C4-A075-E1E1B43A63A7}" type="slidenum">
              <a:rPr lang="en-NZ" smtClean="0"/>
              <a:pPr/>
              <a:t>6</a:t>
            </a:fld>
            <a:endParaRPr lang="en-NZ"/>
          </a:p>
        </p:txBody>
      </p:sp>
      <p:pic>
        <p:nvPicPr>
          <p:cNvPr id="16" name="Picture 15" descr="A computer screen shot of a diagram&#10;&#10;Description automatically generated">
            <a:extLst>
              <a:ext uri="{FF2B5EF4-FFF2-40B4-BE49-F238E27FC236}">
                <a16:creationId xmlns:a16="http://schemas.microsoft.com/office/drawing/2014/main" id="{DC569102-729F-D76E-1366-1E7E8FE7B7D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229" b="3309"/>
          <a:stretch/>
        </p:blipFill>
        <p:spPr>
          <a:xfrm>
            <a:off x="394392" y="3753256"/>
            <a:ext cx="6716268" cy="1991011"/>
          </a:xfrm>
          <a:prstGeom prst="rect">
            <a:avLst/>
          </a:prstGeom>
        </p:spPr>
      </p:pic>
      <p:sp>
        <p:nvSpPr>
          <p:cNvPr id="17" name="TextBox 16">
            <a:extLst>
              <a:ext uri="{FF2B5EF4-FFF2-40B4-BE49-F238E27FC236}">
                <a16:creationId xmlns:a16="http://schemas.microsoft.com/office/drawing/2014/main" id="{20658C7F-48A8-B636-3AE5-511C576AD0A6}"/>
              </a:ext>
            </a:extLst>
          </p:cNvPr>
          <p:cNvSpPr txBox="1"/>
          <p:nvPr/>
        </p:nvSpPr>
        <p:spPr>
          <a:xfrm>
            <a:off x="4139975" y="3270485"/>
            <a:ext cx="2970685" cy="369332"/>
          </a:xfrm>
          <a:prstGeom prst="rect">
            <a:avLst/>
          </a:prstGeom>
          <a:noFill/>
        </p:spPr>
        <p:txBody>
          <a:bodyPr wrap="none" rtlCol="0">
            <a:spAutoFit/>
          </a:bodyPr>
          <a:lstStyle/>
          <a:p>
            <a:pPr algn="l"/>
            <a:r>
              <a:rPr lang="pt-BR" b="1" i="0" dirty="0">
                <a:solidFill>
                  <a:srgbClr val="205737"/>
                </a:solidFill>
                <a:effectLst/>
                <a:latin typeface="Archivo Narrow"/>
              </a:rPr>
              <a:t>9.53mm dia x 12.70mm long</a:t>
            </a:r>
            <a:endParaRPr lang="en-NZ" dirty="0">
              <a:solidFill>
                <a:srgbClr val="205737"/>
              </a:solidFill>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9988B590-E454-51BE-33F9-8122D7DB0106}"/>
              </a:ext>
            </a:extLst>
          </p:cNvPr>
          <p:cNvPicPr>
            <a:picLocks noChangeAspect="1"/>
          </p:cNvPicPr>
          <p:nvPr/>
        </p:nvPicPr>
        <p:blipFill rotWithShape="1">
          <a:blip r:embed="rId5"/>
          <a:srcRect l="1" t="26534" r="-3788"/>
          <a:stretch/>
        </p:blipFill>
        <p:spPr>
          <a:xfrm>
            <a:off x="5364310" y="2373978"/>
            <a:ext cx="522014" cy="839788"/>
          </a:xfrm>
          <a:prstGeom prst="rect">
            <a:avLst/>
          </a:prstGeom>
        </p:spPr>
      </p:pic>
    </p:spTree>
    <p:extLst>
      <p:ext uri="{BB962C8B-B14F-4D97-AF65-F5344CB8AC3E}">
        <p14:creationId xmlns:p14="http://schemas.microsoft.com/office/powerpoint/2010/main" val="2762962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161B6-6D17-B36A-7891-F91BC273BC76}"/>
              </a:ext>
            </a:extLst>
          </p:cNvPr>
          <p:cNvSpPr>
            <a:spLocks noGrp="1"/>
          </p:cNvSpPr>
          <p:nvPr>
            <p:ph type="title"/>
          </p:nvPr>
        </p:nvSpPr>
        <p:spPr/>
        <p:txBody>
          <a:bodyPr/>
          <a:lstStyle/>
          <a:p>
            <a:r>
              <a:rPr lang="en-NZ" dirty="0"/>
              <a:t>Rectangular and rotational measurements</a:t>
            </a:r>
          </a:p>
        </p:txBody>
      </p:sp>
      <p:sp>
        <p:nvSpPr>
          <p:cNvPr id="4" name="Slide Number Placeholder 3">
            <a:extLst>
              <a:ext uri="{FF2B5EF4-FFF2-40B4-BE49-F238E27FC236}">
                <a16:creationId xmlns:a16="http://schemas.microsoft.com/office/drawing/2014/main" id="{1E8DDF5A-9167-60DF-4D58-F8251A4EA44E}"/>
              </a:ext>
            </a:extLst>
          </p:cNvPr>
          <p:cNvSpPr>
            <a:spLocks noGrp="1"/>
          </p:cNvSpPr>
          <p:nvPr>
            <p:ph type="sldNum" sz="quarter" idx="4"/>
          </p:nvPr>
        </p:nvSpPr>
        <p:spPr/>
        <p:txBody>
          <a:bodyPr/>
          <a:lstStyle/>
          <a:p>
            <a:fld id="{090CE0A1-88D4-49C4-A075-E1E1B43A63A7}" type="slidenum">
              <a:rPr lang="en-NZ" smtClean="0"/>
              <a:pPr/>
              <a:t>7</a:t>
            </a:fld>
            <a:endParaRPr lang="en-NZ" dirty="0"/>
          </a:p>
        </p:txBody>
      </p:sp>
      <p:sp>
        <p:nvSpPr>
          <p:cNvPr id="5" name="Footer Placeholder 4">
            <a:extLst>
              <a:ext uri="{FF2B5EF4-FFF2-40B4-BE49-F238E27FC236}">
                <a16:creationId xmlns:a16="http://schemas.microsoft.com/office/drawing/2014/main" id="{BD3B7224-AF75-45F2-3726-8BA92B64F3D5}"/>
              </a:ext>
            </a:extLst>
          </p:cNvPr>
          <p:cNvSpPr>
            <a:spLocks noGrp="1"/>
          </p:cNvSpPr>
          <p:nvPr>
            <p:ph type="ftr" sz="quarter" idx="3"/>
          </p:nvPr>
        </p:nvSpPr>
        <p:spPr/>
        <p:txBody>
          <a:bodyPr/>
          <a:lstStyle/>
          <a:p>
            <a:r>
              <a:rPr lang="en-NZ"/>
              <a:t>CONFIDENTIAL</a:t>
            </a:r>
            <a:endParaRPr lang="en-NZ" dirty="0"/>
          </a:p>
        </p:txBody>
      </p:sp>
      <p:pic>
        <p:nvPicPr>
          <p:cNvPr id="7" name="Picture 6">
            <a:extLst>
              <a:ext uri="{FF2B5EF4-FFF2-40B4-BE49-F238E27FC236}">
                <a16:creationId xmlns:a16="http://schemas.microsoft.com/office/drawing/2014/main" id="{C5416110-2143-960C-DBE1-F675C31D09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186" y="1663414"/>
            <a:ext cx="3641271" cy="3641271"/>
          </a:xfrm>
          <a:prstGeom prst="rect">
            <a:avLst/>
          </a:prstGeom>
        </p:spPr>
      </p:pic>
      <p:pic>
        <p:nvPicPr>
          <p:cNvPr id="9" name="Picture 8">
            <a:extLst>
              <a:ext uri="{FF2B5EF4-FFF2-40B4-BE49-F238E27FC236}">
                <a16:creationId xmlns:a16="http://schemas.microsoft.com/office/drawing/2014/main" id="{D88376DE-5F5B-29DE-5AB2-862F2FF93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2414" y="1551836"/>
            <a:ext cx="3864429" cy="3864429"/>
          </a:xfrm>
          <a:prstGeom prst="rect">
            <a:avLst/>
          </a:prstGeom>
        </p:spPr>
      </p:pic>
    </p:spTree>
    <p:extLst>
      <p:ext uri="{BB962C8B-B14F-4D97-AF65-F5344CB8AC3E}">
        <p14:creationId xmlns:p14="http://schemas.microsoft.com/office/powerpoint/2010/main" val="3794916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E3AC6-2BD7-1344-DE1E-04B26F36E77D}"/>
              </a:ext>
            </a:extLst>
          </p:cNvPr>
          <p:cNvSpPr>
            <a:spLocks noGrp="1"/>
          </p:cNvSpPr>
          <p:nvPr>
            <p:ph type="title"/>
          </p:nvPr>
        </p:nvSpPr>
        <p:spPr/>
        <p:txBody>
          <a:bodyPr anchor="ctr">
            <a:normAutofit/>
          </a:bodyPr>
          <a:lstStyle/>
          <a:p>
            <a:r>
              <a:rPr lang="en-NZ" dirty="0"/>
              <a:t>Difficulties in mapping the magnetic fields</a:t>
            </a:r>
          </a:p>
        </p:txBody>
      </p:sp>
      <p:sp>
        <p:nvSpPr>
          <p:cNvPr id="3" name="Content Placeholder 2">
            <a:extLst>
              <a:ext uri="{FF2B5EF4-FFF2-40B4-BE49-F238E27FC236}">
                <a16:creationId xmlns:a16="http://schemas.microsoft.com/office/drawing/2014/main" id="{157917B1-A5B9-324C-1200-1F7B52D56756}"/>
              </a:ext>
            </a:extLst>
          </p:cNvPr>
          <p:cNvSpPr>
            <a:spLocks noGrp="1"/>
          </p:cNvSpPr>
          <p:nvPr>
            <p:ph idx="1"/>
          </p:nvPr>
        </p:nvSpPr>
        <p:spPr>
          <a:xfrm>
            <a:off x="838200" y="1260001"/>
            <a:ext cx="4511040" cy="4560320"/>
          </a:xfrm>
        </p:spPr>
        <p:txBody>
          <a:bodyPr>
            <a:normAutofit/>
          </a:bodyPr>
          <a:lstStyle/>
          <a:p>
            <a:r>
              <a:rPr lang="en-NZ" dirty="0"/>
              <a:t>Misalignment</a:t>
            </a:r>
          </a:p>
          <a:p>
            <a:pPr marL="0" indent="0">
              <a:buNone/>
            </a:pPr>
            <a:endParaRPr lang="en-NZ" dirty="0"/>
          </a:p>
          <a:p>
            <a:r>
              <a:rPr lang="en-NZ" dirty="0"/>
              <a:t>Centering</a:t>
            </a:r>
          </a:p>
          <a:p>
            <a:endParaRPr lang="en-NZ" dirty="0"/>
          </a:p>
          <a:p>
            <a:r>
              <a:rPr lang="en-NZ" dirty="0"/>
              <a:t>Time</a:t>
            </a:r>
          </a:p>
          <a:p>
            <a:endParaRPr lang="en-NZ" dirty="0"/>
          </a:p>
          <a:p>
            <a:r>
              <a:rPr lang="en-NZ" dirty="0"/>
              <a:t>Accuracy determination</a:t>
            </a:r>
          </a:p>
          <a:p>
            <a:endParaRPr lang="en-NZ" dirty="0"/>
          </a:p>
        </p:txBody>
      </p:sp>
      <p:sp>
        <p:nvSpPr>
          <p:cNvPr id="13" name="Slide Number Placeholder 12">
            <a:extLst>
              <a:ext uri="{FF2B5EF4-FFF2-40B4-BE49-F238E27FC236}">
                <a16:creationId xmlns:a16="http://schemas.microsoft.com/office/drawing/2014/main" id="{ECCDBA2F-4A4A-A80C-4744-15959A795D5B}"/>
              </a:ext>
            </a:extLst>
          </p:cNvPr>
          <p:cNvSpPr>
            <a:spLocks noGrp="1"/>
          </p:cNvSpPr>
          <p:nvPr>
            <p:ph type="sldNum" sz="quarter" idx="4"/>
          </p:nvPr>
        </p:nvSpPr>
        <p:spPr/>
        <p:txBody>
          <a:bodyPr/>
          <a:lstStyle/>
          <a:p>
            <a:fld id="{090CE0A1-88D4-49C4-A075-E1E1B43A63A7}" type="slidenum">
              <a:rPr lang="en-NZ" smtClean="0"/>
              <a:pPr/>
              <a:t>8</a:t>
            </a:fld>
            <a:endParaRPr lang="en-NZ"/>
          </a:p>
        </p:txBody>
      </p:sp>
      <p:sp>
        <p:nvSpPr>
          <p:cNvPr id="8" name="Footer Placeholder 7">
            <a:extLst>
              <a:ext uri="{FF2B5EF4-FFF2-40B4-BE49-F238E27FC236}">
                <a16:creationId xmlns:a16="http://schemas.microsoft.com/office/drawing/2014/main" id="{986FACC8-2B8A-BC77-D9AB-2CEF3A62EA21}"/>
              </a:ext>
            </a:extLst>
          </p:cNvPr>
          <p:cNvSpPr>
            <a:spLocks noGrp="1"/>
          </p:cNvSpPr>
          <p:nvPr>
            <p:ph type="ftr" sz="quarter" idx="3"/>
          </p:nvPr>
        </p:nvSpPr>
        <p:spPr/>
        <p:txBody>
          <a:bodyPr/>
          <a:lstStyle/>
          <a:p>
            <a:r>
              <a:rPr lang="en-NZ"/>
              <a:t>CONFIDENTIAL</a:t>
            </a:r>
            <a:endParaRPr lang="en-NZ" dirty="0"/>
          </a:p>
        </p:txBody>
      </p:sp>
      <p:pic>
        <p:nvPicPr>
          <p:cNvPr id="5" name="Picture 4" descr="A graph of a function&#10;&#10;Description automatically generated">
            <a:extLst>
              <a:ext uri="{FF2B5EF4-FFF2-40B4-BE49-F238E27FC236}">
                <a16:creationId xmlns:a16="http://schemas.microsoft.com/office/drawing/2014/main" id="{4828624B-A62F-E545-D811-0CB734DE31B7}"/>
              </a:ext>
            </a:extLst>
          </p:cNvPr>
          <p:cNvPicPr>
            <a:picLocks noChangeAspect="1"/>
          </p:cNvPicPr>
          <p:nvPr/>
        </p:nvPicPr>
        <p:blipFill rotWithShape="1">
          <a:blip r:embed="rId3">
            <a:extLst>
              <a:ext uri="{28A0092B-C50C-407E-A947-70E740481C1C}">
                <a14:useLocalDpi xmlns:a14="http://schemas.microsoft.com/office/drawing/2010/main" val="0"/>
              </a:ext>
            </a:extLst>
          </a:blip>
          <a:srcRect l="15316" t="7208" r="5346" b="4565"/>
          <a:stretch/>
        </p:blipFill>
        <p:spPr>
          <a:xfrm>
            <a:off x="6172202" y="1626326"/>
            <a:ext cx="4983460" cy="3737594"/>
          </a:xfrm>
          <a:prstGeom prst="rect">
            <a:avLst/>
          </a:prstGeom>
          <a:noFill/>
        </p:spPr>
      </p:pic>
      <p:pic>
        <p:nvPicPr>
          <p:cNvPr id="7" name="Picture 6" descr="A graph of a cone&#10;&#10;Description automatically generated">
            <a:extLst>
              <a:ext uri="{FF2B5EF4-FFF2-40B4-BE49-F238E27FC236}">
                <a16:creationId xmlns:a16="http://schemas.microsoft.com/office/drawing/2014/main" id="{129C5514-A56E-EC67-B6D3-B6F1C8A525B9}"/>
              </a:ext>
            </a:extLst>
          </p:cNvPr>
          <p:cNvPicPr>
            <a:picLocks noChangeAspect="1"/>
          </p:cNvPicPr>
          <p:nvPr/>
        </p:nvPicPr>
        <p:blipFill rotWithShape="1">
          <a:blip r:embed="rId4">
            <a:extLst>
              <a:ext uri="{28A0092B-C50C-407E-A947-70E740481C1C}">
                <a14:useLocalDpi xmlns:a14="http://schemas.microsoft.com/office/drawing/2010/main" val="0"/>
              </a:ext>
            </a:extLst>
          </a:blip>
          <a:srcRect l="16644" t="6675" r="5730" b="4783"/>
          <a:stretch/>
        </p:blipFill>
        <p:spPr>
          <a:xfrm>
            <a:off x="6172202" y="1626326"/>
            <a:ext cx="4784045" cy="4092561"/>
          </a:xfrm>
          <a:prstGeom prst="rect">
            <a:avLst/>
          </a:prstGeom>
        </p:spPr>
      </p:pic>
      <p:pic>
        <p:nvPicPr>
          <p:cNvPr id="14" name="Picture 13">
            <a:extLst>
              <a:ext uri="{FF2B5EF4-FFF2-40B4-BE49-F238E27FC236}">
                <a16:creationId xmlns:a16="http://schemas.microsoft.com/office/drawing/2014/main" id="{0BFD459F-5EA1-B63A-E1BE-3C2A7A012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4109" y="1461345"/>
            <a:ext cx="4324349" cy="4324349"/>
          </a:xfrm>
          <a:prstGeom prst="rect">
            <a:avLst/>
          </a:prstGeom>
        </p:spPr>
      </p:pic>
    </p:spTree>
    <p:extLst>
      <p:ext uri="{BB962C8B-B14F-4D97-AF65-F5344CB8AC3E}">
        <p14:creationId xmlns:p14="http://schemas.microsoft.com/office/powerpoint/2010/main" val="282121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CC32F-EAF3-3143-B31F-BE1BB4997900}"/>
              </a:ext>
            </a:extLst>
          </p:cNvPr>
          <p:cNvSpPr>
            <a:spLocks noGrp="1"/>
          </p:cNvSpPr>
          <p:nvPr>
            <p:ph type="title"/>
          </p:nvPr>
        </p:nvSpPr>
        <p:spPr/>
        <p:txBody>
          <a:bodyPr/>
          <a:lstStyle/>
          <a:p>
            <a:r>
              <a:rPr lang="en-NZ" dirty="0"/>
              <a:t>Calculations</a:t>
            </a:r>
          </a:p>
        </p:txBody>
      </p:sp>
      <p:sp>
        <p:nvSpPr>
          <p:cNvPr id="4" name="Slide Number Placeholder 3">
            <a:extLst>
              <a:ext uri="{FF2B5EF4-FFF2-40B4-BE49-F238E27FC236}">
                <a16:creationId xmlns:a16="http://schemas.microsoft.com/office/drawing/2014/main" id="{97B26844-BCF1-DB33-7E6B-1E96FAA57542}"/>
              </a:ext>
            </a:extLst>
          </p:cNvPr>
          <p:cNvSpPr>
            <a:spLocks noGrp="1"/>
          </p:cNvSpPr>
          <p:nvPr>
            <p:ph type="sldNum" sz="quarter" idx="4"/>
          </p:nvPr>
        </p:nvSpPr>
        <p:spPr/>
        <p:txBody>
          <a:bodyPr/>
          <a:lstStyle/>
          <a:p>
            <a:fld id="{090CE0A1-88D4-49C4-A075-E1E1B43A63A7}" type="slidenum">
              <a:rPr lang="en-NZ" smtClean="0"/>
              <a:pPr/>
              <a:t>9</a:t>
            </a:fld>
            <a:endParaRPr lang="en-NZ" dirty="0"/>
          </a:p>
        </p:txBody>
      </p:sp>
      <p:sp>
        <p:nvSpPr>
          <p:cNvPr id="5" name="Footer Placeholder 4">
            <a:extLst>
              <a:ext uri="{FF2B5EF4-FFF2-40B4-BE49-F238E27FC236}">
                <a16:creationId xmlns:a16="http://schemas.microsoft.com/office/drawing/2014/main" id="{A61C6D8F-A363-1120-2D56-B5D49C37DCC8}"/>
              </a:ext>
            </a:extLst>
          </p:cNvPr>
          <p:cNvSpPr>
            <a:spLocks noGrp="1"/>
          </p:cNvSpPr>
          <p:nvPr>
            <p:ph type="ftr" sz="quarter" idx="3"/>
          </p:nvPr>
        </p:nvSpPr>
        <p:spPr/>
        <p:txBody>
          <a:bodyPr/>
          <a:lstStyle/>
          <a:p>
            <a:r>
              <a:rPr lang="en-NZ"/>
              <a:t>CONFIDENTIAL</a:t>
            </a:r>
            <a:endParaRPr lang="en-NZ"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BC30220-E645-CCEF-3E07-CE43D53DC13B}"/>
                  </a:ext>
                </a:extLst>
              </p:cNvPr>
              <p:cNvSpPr txBox="1"/>
              <p:nvPr/>
            </p:nvSpPr>
            <p:spPr>
              <a:xfrm>
                <a:off x="537782" y="1406304"/>
                <a:ext cx="5849112" cy="3949446"/>
              </a:xfrm>
              <a:prstGeom prst="rect">
                <a:avLst/>
              </a:prstGeom>
            </p:spPr>
            <p:txBody>
              <a:bodyPr vert="horz" lIns="91440" tIns="45720" rIns="91440" bIns="45720" rtlCol="0">
                <a:normAutofit fontScale="92500"/>
              </a:bodyPr>
              <a:lstStyle/>
              <a:p>
                <a:pPr>
                  <a:spcBef>
                    <a:spcPts val="1000"/>
                  </a:spcBef>
                </a:pPr>
                <a14:m>
                  <m:oMathPara xmlns:m="http://schemas.openxmlformats.org/officeDocument/2006/math">
                    <m:oMathParaPr>
                      <m:jc m:val="centerGroup"/>
                    </m:oMathParaPr>
                    <m:oMath xmlns:m="http://schemas.openxmlformats.org/officeDocument/2006/math">
                      <m:r>
                        <a:rPr lang="en-NZ" sz="2800" b="0" i="1" smtClean="0">
                          <a:solidFill>
                            <a:srgbClr val="205737"/>
                          </a:solidFill>
                          <a:latin typeface="Cambria Math" panose="02040503050406030204" pitchFamily="18" charset="0"/>
                          <a:cs typeface="Arial" panose="020B0604020202020204" pitchFamily="34" charset="0"/>
                        </a:rPr>
                        <m:t>𝑄</m:t>
                      </m:r>
                      <m:r>
                        <a:rPr lang="pt-BR" sz="2800" i="1" smtClean="0">
                          <a:solidFill>
                            <a:srgbClr val="205737"/>
                          </a:solidFill>
                          <a:latin typeface="Cambria Math" panose="02040503050406030204" pitchFamily="18" charset="0"/>
                          <a:cs typeface="Arial" panose="020B0604020202020204" pitchFamily="34" charset="0"/>
                        </a:rPr>
                        <m:t>=</m:t>
                      </m:r>
                      <m:f>
                        <m:fPr>
                          <m:ctrlPr>
                            <a:rPr lang="pt-BR" sz="2800" i="1" smtClean="0">
                              <a:solidFill>
                                <a:srgbClr val="205737"/>
                              </a:solidFill>
                              <a:latin typeface="Cambria Math" panose="02040503050406030204" pitchFamily="18" charset="0"/>
                              <a:cs typeface="Arial" panose="020B0604020202020204" pitchFamily="34" charset="0"/>
                            </a:rPr>
                          </m:ctrlPr>
                        </m:fPr>
                        <m:num>
                          <m:r>
                            <a:rPr lang="en-NZ" sz="2800" b="0" i="1" smtClean="0">
                              <a:solidFill>
                                <a:srgbClr val="205737"/>
                              </a:solidFill>
                              <a:latin typeface="Cambria Math" panose="02040503050406030204" pitchFamily="18" charset="0"/>
                              <a:cs typeface="Arial" panose="020B0604020202020204" pitchFamily="34" charset="0"/>
                            </a:rPr>
                            <m:t>1</m:t>
                          </m:r>
                        </m:num>
                        <m:den>
                          <m:sSub>
                            <m:sSubPr>
                              <m:ctrlPr>
                                <a:rPr lang="pt-BR" sz="280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𝑛</m:t>
                              </m:r>
                            </m:e>
                            <m:sub>
                              <m:r>
                                <a:rPr lang="en-NZ" sz="2800" b="0" i="1" smtClean="0">
                                  <a:solidFill>
                                    <a:srgbClr val="205737"/>
                                  </a:solidFill>
                                  <a:latin typeface="Cambria Math" panose="02040503050406030204" pitchFamily="18" charset="0"/>
                                  <a:cs typeface="Arial" panose="020B0604020202020204" pitchFamily="34" charset="0"/>
                                </a:rPr>
                                <m:t>𝑟</m:t>
                              </m:r>
                            </m:sub>
                          </m:sSub>
                        </m:den>
                      </m:f>
                      <m:nary>
                        <m:naryPr>
                          <m:chr m:val="∑"/>
                          <m:ctrlPr>
                            <a:rPr lang="pt-BR" sz="2800" i="1" smtClean="0">
                              <a:solidFill>
                                <a:srgbClr val="205737"/>
                              </a:solidFill>
                              <a:latin typeface="Cambria Math" panose="02040503050406030204" pitchFamily="18" charset="0"/>
                              <a:cs typeface="Arial" panose="020B0604020202020204" pitchFamily="34" charset="0"/>
                            </a:rPr>
                          </m:ctrlPr>
                        </m:naryPr>
                        <m:sub>
                          <m:r>
                            <m:rPr>
                              <m:brk m:alnAt="23"/>
                            </m:rPr>
                            <a:rPr lang="en-NZ" sz="2800" b="0" i="1" smtClean="0">
                              <a:solidFill>
                                <a:srgbClr val="205737"/>
                              </a:solidFill>
                              <a:latin typeface="Cambria Math" panose="02040503050406030204" pitchFamily="18" charset="0"/>
                              <a:cs typeface="Arial" panose="020B0604020202020204" pitchFamily="34" charset="0"/>
                            </a:rPr>
                            <m:t>𝑟</m:t>
                          </m:r>
                          <m:r>
                            <a:rPr lang="pt-BR" sz="2800" i="1" smtClean="0">
                              <a:solidFill>
                                <a:srgbClr val="205737"/>
                              </a:solidFill>
                              <a:latin typeface="Cambria Math" panose="02040503050406030204" pitchFamily="18" charset="0"/>
                              <a:cs typeface="Arial" panose="020B0604020202020204" pitchFamily="34" charset="0"/>
                            </a:rPr>
                            <m:t>=</m:t>
                          </m:r>
                          <m:sSub>
                            <m:sSubPr>
                              <m:ctrlPr>
                                <a:rPr lang="pt-BR" sz="280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𝑟</m:t>
                              </m:r>
                            </m:e>
                            <m:sub>
                              <m:r>
                                <a:rPr lang="en-NZ" sz="2800" b="0" i="1" smtClean="0">
                                  <a:solidFill>
                                    <a:srgbClr val="205737"/>
                                  </a:solidFill>
                                  <a:latin typeface="Cambria Math" panose="02040503050406030204" pitchFamily="18" charset="0"/>
                                  <a:cs typeface="Arial" panose="020B0604020202020204" pitchFamily="34" charset="0"/>
                                </a:rPr>
                                <m:t>𝑖</m:t>
                              </m:r>
                            </m:sub>
                          </m:sSub>
                        </m:sub>
                        <m:sup>
                          <m:sSub>
                            <m:sSubPr>
                              <m:ctrlPr>
                                <a:rPr lang="pt-BR" sz="280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𝑟</m:t>
                              </m:r>
                            </m:e>
                            <m:sub>
                              <m:r>
                                <a:rPr lang="en-NZ" sz="2800" b="0" i="1" smtClean="0">
                                  <a:solidFill>
                                    <a:srgbClr val="205737"/>
                                  </a:solidFill>
                                  <a:latin typeface="Cambria Math" panose="02040503050406030204" pitchFamily="18" charset="0"/>
                                  <a:cs typeface="Arial" panose="020B0604020202020204" pitchFamily="34" charset="0"/>
                                </a:rPr>
                                <m:t>𝑓</m:t>
                              </m:r>
                            </m:sub>
                          </m:sSub>
                        </m:sup>
                        <m:e>
                          <m:sSub>
                            <m:sSubPr>
                              <m:ctrlPr>
                                <a:rPr lang="en-NZ" sz="2800" b="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𝑄</m:t>
                              </m:r>
                            </m:e>
                            <m:sub>
                              <m:r>
                                <a:rPr lang="en-NZ" sz="2800" b="0" i="1" smtClean="0">
                                  <a:solidFill>
                                    <a:srgbClr val="205737"/>
                                  </a:solidFill>
                                  <a:latin typeface="Cambria Math" panose="02040503050406030204" pitchFamily="18" charset="0"/>
                                  <a:cs typeface="Arial" panose="020B0604020202020204" pitchFamily="34" charset="0"/>
                                </a:rPr>
                                <m:t>𝑟</m:t>
                              </m:r>
                            </m:sub>
                          </m:sSub>
                        </m:e>
                      </m:nary>
                      <m:r>
                        <a:rPr lang="en-NZ" sz="2800" b="0" i="0" smtClean="0">
                          <a:solidFill>
                            <a:srgbClr val="205737"/>
                          </a:solidFill>
                          <a:latin typeface="Cambria Math" panose="02040503050406030204" pitchFamily="18" charset="0"/>
                          <a:cs typeface="Arial" panose="020B0604020202020204" pitchFamily="34" charset="0"/>
                        </a:rPr>
                        <m:t> </m:t>
                      </m:r>
                    </m:oMath>
                  </m:oMathPara>
                </a14:m>
                <a:endParaRPr lang="en-US" sz="2800" dirty="0">
                  <a:solidFill>
                    <a:srgbClr val="205737"/>
                  </a:solidFill>
                  <a:latin typeface="Arial" panose="020B0604020202020204" pitchFamily="34" charset="0"/>
                  <a:cs typeface="Arial" panose="020B0604020202020204" pitchFamily="34" charset="0"/>
                </a:endParaRPr>
              </a:p>
              <a:p>
                <a:pPr>
                  <a:spcBef>
                    <a:spcPts val="1000"/>
                  </a:spcBef>
                </a:pPr>
                <a:r>
                  <a:rPr lang="en-US" sz="2800" dirty="0">
                    <a:solidFill>
                      <a:srgbClr val="205737"/>
                    </a:solidFill>
                    <a:latin typeface="Arial" panose="020B0604020202020204" pitchFamily="34" charset="0"/>
                    <a:cs typeface="Arial" panose="020B0604020202020204" pitchFamily="34" charset="0"/>
                  </a:rPr>
                  <a:t>Where </a:t>
                </a:r>
                <a14:m>
                  <m:oMath xmlns:m="http://schemas.openxmlformats.org/officeDocument/2006/math">
                    <m:sSub>
                      <m:sSubPr>
                        <m:ctrlPr>
                          <a:rPr lang="en-NZ" sz="2800" b="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𝑄</m:t>
                        </m:r>
                      </m:e>
                      <m:sub>
                        <m:r>
                          <a:rPr lang="en-NZ" sz="2800" b="0" i="1" smtClean="0">
                            <a:solidFill>
                              <a:srgbClr val="205737"/>
                            </a:solidFill>
                            <a:latin typeface="Cambria Math" panose="02040503050406030204" pitchFamily="18" charset="0"/>
                            <a:cs typeface="Arial" panose="020B0604020202020204" pitchFamily="34" charset="0"/>
                          </a:rPr>
                          <m:t>𝑟</m:t>
                        </m:r>
                      </m:sub>
                    </m:sSub>
                    <m:r>
                      <a:rPr lang="en-NZ" sz="2800" b="0" i="1" smtClean="0">
                        <a:solidFill>
                          <a:srgbClr val="205737"/>
                        </a:solidFill>
                        <a:latin typeface="Cambria Math" panose="02040503050406030204" pitchFamily="18" charset="0"/>
                        <a:cs typeface="Arial" panose="020B0604020202020204" pitchFamily="34" charset="0"/>
                      </a:rPr>
                      <m:t>= </m:t>
                    </m:r>
                    <m:nary>
                      <m:naryPr>
                        <m:chr m:val="∑"/>
                        <m:supHide m:val="on"/>
                        <m:ctrlPr>
                          <a:rPr lang="en-NZ" sz="2800" b="0" i="1" smtClean="0">
                            <a:solidFill>
                              <a:srgbClr val="205737"/>
                            </a:solidFill>
                            <a:latin typeface="Cambria Math" panose="02040503050406030204" pitchFamily="18" charset="0"/>
                            <a:cs typeface="Arial" panose="020B0604020202020204" pitchFamily="34" charset="0"/>
                          </a:rPr>
                        </m:ctrlPr>
                      </m:naryPr>
                      <m:sub>
                        <m:r>
                          <m:rPr>
                            <m:brk m:alnAt="7"/>
                          </m:rPr>
                          <a:rPr lang="en-NZ" sz="2800" b="0" i="1" smtClean="0">
                            <a:solidFill>
                              <a:srgbClr val="205737"/>
                            </a:solidFill>
                            <a:latin typeface="Cambria Math" panose="02040503050406030204" pitchFamily="18" charset="0"/>
                            <a:cs typeface="Arial" panose="020B0604020202020204" pitchFamily="34" charset="0"/>
                          </a:rPr>
                          <m:t>𝑖</m:t>
                        </m:r>
                      </m:sub>
                      <m:sup/>
                      <m:e>
                        <m:sSub>
                          <m:sSubPr>
                            <m:ctrlPr>
                              <a:rPr lang="en-NZ" sz="2800" b="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𝑓</m:t>
                            </m:r>
                          </m:e>
                          <m:sub>
                            <m:r>
                              <a:rPr lang="en-NZ" sz="2800" b="0" i="1" smtClean="0">
                                <a:solidFill>
                                  <a:srgbClr val="205737"/>
                                </a:solidFill>
                                <a:latin typeface="Cambria Math" panose="02040503050406030204" pitchFamily="18" charset="0"/>
                                <a:cs typeface="Arial" panose="020B0604020202020204" pitchFamily="34" charset="0"/>
                              </a:rPr>
                              <m:t>𝑖</m:t>
                            </m:r>
                          </m:sub>
                        </m:sSub>
                      </m:e>
                    </m:nary>
                    <m:r>
                      <a:rPr lang="en-NZ" sz="2800" b="0" i="1" smtClean="0">
                        <a:solidFill>
                          <a:srgbClr val="205737"/>
                        </a:solidFill>
                        <a:latin typeface="Cambria Math" panose="02040503050406030204" pitchFamily="18" charset="0"/>
                        <a:cs typeface="Arial" panose="020B0604020202020204" pitchFamily="34" charset="0"/>
                      </a:rPr>
                      <m:t>×</m:t>
                    </m:r>
                    <m:d>
                      <m:dPr>
                        <m:ctrlPr>
                          <a:rPr lang="en-NZ" sz="2800" b="0" i="1" smtClean="0">
                            <a:solidFill>
                              <a:srgbClr val="205737"/>
                            </a:solidFill>
                            <a:latin typeface="Cambria Math" panose="02040503050406030204" pitchFamily="18" charset="0"/>
                            <a:cs typeface="Arial" panose="020B0604020202020204" pitchFamily="34" charset="0"/>
                          </a:rPr>
                        </m:ctrlPr>
                      </m:dPr>
                      <m:e>
                        <m:f>
                          <m:fPr>
                            <m:ctrlPr>
                              <a:rPr lang="en-NZ" sz="2800" b="0" i="1" smtClean="0">
                                <a:solidFill>
                                  <a:srgbClr val="205737"/>
                                </a:solidFill>
                                <a:latin typeface="Cambria Math" panose="02040503050406030204" pitchFamily="18" charset="0"/>
                                <a:cs typeface="Arial" panose="020B0604020202020204" pitchFamily="34" charset="0"/>
                              </a:rPr>
                            </m:ctrlPr>
                          </m:fPr>
                          <m:num>
                            <m:sSubSup>
                              <m:sSubSupPr>
                                <m:ctrlPr>
                                  <a:rPr lang="en-NZ" sz="2800" i="1">
                                    <a:solidFill>
                                      <a:srgbClr val="205737"/>
                                    </a:solidFill>
                                    <a:latin typeface="Cambria Math" panose="02040503050406030204" pitchFamily="18" charset="0"/>
                                    <a:cs typeface="Arial" panose="020B0604020202020204" pitchFamily="34" charset="0"/>
                                  </a:rPr>
                                </m:ctrlPr>
                              </m:sSubSupPr>
                              <m:e>
                                <m:r>
                                  <a:rPr lang="en-NZ" sz="2800" i="1">
                                    <a:solidFill>
                                      <a:srgbClr val="205737"/>
                                    </a:solidFill>
                                    <a:latin typeface="Cambria Math" panose="02040503050406030204" pitchFamily="18" charset="0"/>
                                    <a:cs typeface="Arial" panose="020B0604020202020204" pitchFamily="34" charset="0"/>
                                  </a:rPr>
                                  <m:t>𝐵</m:t>
                                </m:r>
                              </m:e>
                              <m:sub>
                                <m:r>
                                  <a:rPr lang="en-NZ" sz="2800" i="1">
                                    <a:solidFill>
                                      <a:srgbClr val="205737"/>
                                    </a:solidFill>
                                    <a:latin typeface="Cambria Math" panose="02040503050406030204" pitchFamily="18" charset="0"/>
                                    <a:cs typeface="Arial" panose="020B0604020202020204" pitchFamily="34" charset="0"/>
                                  </a:rPr>
                                  <m:t>𝑚𝑖</m:t>
                                </m:r>
                              </m:sub>
                              <m:sup>
                                <m:r>
                                  <a:rPr lang="en-NZ" sz="2800" i="1">
                                    <a:solidFill>
                                      <a:srgbClr val="205737"/>
                                    </a:solidFill>
                                    <a:latin typeface="Cambria Math" panose="02040503050406030204" pitchFamily="18" charset="0"/>
                                    <a:cs typeface="Arial" panose="020B0604020202020204" pitchFamily="34" charset="0"/>
                                  </a:rPr>
                                  <m:t>2</m:t>
                                </m:r>
                              </m:sup>
                            </m:sSubSup>
                          </m:num>
                          <m:den>
                            <m:r>
                              <a:rPr lang="en-NZ" sz="2800" i="1">
                                <a:solidFill>
                                  <a:srgbClr val="205737"/>
                                </a:solidFill>
                                <a:latin typeface="Cambria Math" panose="02040503050406030204" pitchFamily="18" charset="0"/>
                                <a:cs typeface="Arial" panose="020B0604020202020204" pitchFamily="34" charset="0"/>
                              </a:rPr>
                              <m:t>6</m:t>
                            </m:r>
                            <m:sSub>
                              <m:sSubPr>
                                <m:ctrlPr>
                                  <a:rPr lang="en-NZ" sz="2800" i="1">
                                    <a:solidFill>
                                      <a:srgbClr val="205737"/>
                                    </a:solidFill>
                                    <a:latin typeface="Cambria Math" panose="02040503050406030204" pitchFamily="18" charset="0"/>
                                    <a:cs typeface="Arial" panose="020B0604020202020204" pitchFamily="34" charset="0"/>
                                  </a:rPr>
                                </m:ctrlPr>
                              </m:sSubPr>
                              <m:e>
                                <m:r>
                                  <a:rPr lang="en-NZ" sz="2800" i="1">
                                    <a:solidFill>
                                      <a:srgbClr val="205737"/>
                                    </a:solidFill>
                                    <a:latin typeface="Cambria Math" panose="02040503050406030204" pitchFamily="18" charset="0"/>
                                    <a:cs typeface="Arial" panose="020B0604020202020204" pitchFamily="34" charset="0"/>
                                  </a:rPr>
                                  <m:t>𝜇</m:t>
                                </m:r>
                              </m:e>
                              <m:sub>
                                <m:r>
                                  <a:rPr lang="en-NZ" sz="2800" i="1">
                                    <a:solidFill>
                                      <a:srgbClr val="205737"/>
                                    </a:solidFill>
                                    <a:latin typeface="Cambria Math" panose="02040503050406030204" pitchFamily="18" charset="0"/>
                                    <a:cs typeface="Arial" panose="020B0604020202020204" pitchFamily="34" charset="0"/>
                                  </a:rPr>
                                  <m:t>0</m:t>
                                </m:r>
                              </m:sub>
                            </m:sSub>
                          </m:den>
                        </m:f>
                        <m:d>
                          <m:dPr>
                            <m:ctrlPr>
                              <a:rPr lang="en-NZ" sz="2800" b="0" i="1" smtClean="0">
                                <a:solidFill>
                                  <a:srgbClr val="205737"/>
                                </a:solidFill>
                                <a:latin typeface="Cambria Math" panose="02040503050406030204" pitchFamily="18" charset="0"/>
                                <a:cs typeface="Arial" panose="020B0604020202020204" pitchFamily="34" charset="0"/>
                              </a:rPr>
                            </m:ctrlPr>
                          </m:dPr>
                          <m:e>
                            <m:r>
                              <a:rPr lang="en-NZ" sz="2800" b="0" i="1" smtClean="0">
                                <a:solidFill>
                                  <a:srgbClr val="205737"/>
                                </a:solidFill>
                                <a:latin typeface="Cambria Math" panose="02040503050406030204" pitchFamily="18" charset="0"/>
                                <a:cs typeface="Arial" panose="020B0604020202020204" pitchFamily="34" charset="0"/>
                              </a:rPr>
                              <m:t>2</m:t>
                            </m:r>
                            <m:sSub>
                              <m:sSubPr>
                                <m:ctrlPr>
                                  <a:rPr lang="en-NZ" sz="2800" b="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𝛽</m:t>
                                </m:r>
                              </m:e>
                              <m:sub>
                                <m:r>
                                  <a:rPr lang="en-NZ" sz="2800" b="0" i="1" smtClean="0">
                                    <a:solidFill>
                                      <a:srgbClr val="205737"/>
                                    </a:solidFill>
                                    <a:latin typeface="Cambria Math" panose="02040503050406030204" pitchFamily="18" charset="0"/>
                                    <a:cs typeface="Arial" panose="020B0604020202020204" pitchFamily="34" charset="0"/>
                                  </a:rPr>
                                  <m:t>𝑖</m:t>
                                </m:r>
                              </m:sub>
                            </m:sSub>
                            <m:r>
                              <a:rPr lang="en-NZ" sz="2800" b="0" i="1" smtClean="0">
                                <a:solidFill>
                                  <a:srgbClr val="205737"/>
                                </a:solidFill>
                                <a:latin typeface="Cambria Math" panose="02040503050406030204" pitchFamily="18" charset="0"/>
                                <a:cs typeface="Arial" panose="020B0604020202020204" pitchFamily="34" charset="0"/>
                              </a:rPr>
                              <m:t>−</m:t>
                            </m:r>
                            <m:sSubSup>
                              <m:sSubSupPr>
                                <m:ctrlPr>
                                  <a:rPr lang="en-NZ" sz="2800" b="0" i="1" smtClean="0">
                                    <a:solidFill>
                                      <a:srgbClr val="205737"/>
                                    </a:solidFill>
                                    <a:latin typeface="Cambria Math" panose="02040503050406030204" pitchFamily="18" charset="0"/>
                                    <a:cs typeface="Arial" panose="020B0604020202020204" pitchFamily="34" charset="0"/>
                                  </a:rPr>
                                </m:ctrlPr>
                              </m:sSubSupPr>
                              <m:e>
                                <m:r>
                                  <a:rPr lang="en-NZ" sz="2800" b="0" i="1" smtClean="0">
                                    <a:solidFill>
                                      <a:srgbClr val="205737"/>
                                    </a:solidFill>
                                    <a:latin typeface="Cambria Math" panose="02040503050406030204" pitchFamily="18" charset="0"/>
                                    <a:cs typeface="Arial" panose="020B0604020202020204" pitchFamily="34" charset="0"/>
                                  </a:rPr>
                                  <m:t>𝛽</m:t>
                                </m:r>
                              </m:e>
                              <m:sub>
                                <m:r>
                                  <a:rPr lang="en-NZ" sz="2800" b="0" i="1" smtClean="0">
                                    <a:solidFill>
                                      <a:srgbClr val="205737"/>
                                    </a:solidFill>
                                    <a:latin typeface="Cambria Math" panose="02040503050406030204" pitchFamily="18" charset="0"/>
                                    <a:cs typeface="Arial" panose="020B0604020202020204" pitchFamily="34" charset="0"/>
                                  </a:rPr>
                                  <m:t>𝑖</m:t>
                                </m:r>
                              </m:sub>
                              <m:sup>
                                <m:r>
                                  <a:rPr lang="en-NZ" sz="2800" b="0" i="1" smtClean="0">
                                    <a:solidFill>
                                      <a:srgbClr val="205737"/>
                                    </a:solidFill>
                                    <a:latin typeface="Cambria Math" panose="02040503050406030204" pitchFamily="18" charset="0"/>
                                    <a:cs typeface="Arial" panose="020B0604020202020204" pitchFamily="34" charset="0"/>
                                  </a:rPr>
                                  <m:t>2</m:t>
                                </m:r>
                              </m:sup>
                            </m:sSubSup>
                          </m:e>
                        </m:d>
                      </m:e>
                    </m:d>
                  </m:oMath>
                </a14:m>
                <a:endParaRPr lang="en-NZ" sz="2800" b="0" i="1" dirty="0">
                  <a:solidFill>
                    <a:srgbClr val="205737"/>
                  </a:solidFill>
                  <a:latin typeface="Cambria Math" panose="02040503050406030204" pitchFamily="18" charset="0"/>
                  <a:cs typeface="Arial" panose="020B0604020202020204" pitchFamily="34" charset="0"/>
                </a:endParaRPr>
              </a:p>
              <a:p>
                <a:pPr>
                  <a:spcBef>
                    <a:spcPts val="1000"/>
                  </a:spcBef>
                </a:pPr>
                <a:endParaRPr lang="en-NZ" sz="2800" b="0" i="1" dirty="0">
                  <a:solidFill>
                    <a:srgbClr val="205737"/>
                  </a:solidFill>
                  <a:latin typeface="Cambria Math" panose="02040503050406030204" pitchFamily="18" charset="0"/>
                  <a:cs typeface="Arial" panose="020B0604020202020204" pitchFamily="34" charset="0"/>
                </a:endParaRPr>
              </a:p>
              <a:p>
                <a:pPr>
                  <a:spcBef>
                    <a:spcPts val="1000"/>
                  </a:spcBef>
                </a:pPr>
                <a14:m>
                  <m:oMathPara xmlns:m="http://schemas.openxmlformats.org/officeDocument/2006/math">
                    <m:oMathParaPr>
                      <m:jc m:val="centerGroup"/>
                    </m:oMathParaPr>
                    <m:oMath xmlns:m="http://schemas.openxmlformats.org/officeDocument/2006/math">
                      <m:r>
                        <a:rPr lang="en-NZ" sz="2800" b="0" i="1" smtClean="0">
                          <a:solidFill>
                            <a:srgbClr val="205737"/>
                          </a:solidFill>
                          <a:latin typeface="Cambria Math" panose="02040503050406030204" pitchFamily="18" charset="0"/>
                          <a:cs typeface="Arial" panose="020B0604020202020204" pitchFamily="34" charset="0"/>
                        </a:rPr>
                        <m:t>𝜙</m:t>
                      </m:r>
                      <m:r>
                        <a:rPr lang="en-NZ" sz="2800" b="0" i="1" smtClean="0">
                          <a:solidFill>
                            <a:srgbClr val="205737"/>
                          </a:solidFill>
                          <a:latin typeface="Cambria Math" panose="02040503050406030204" pitchFamily="18" charset="0"/>
                          <a:cs typeface="Arial" panose="020B0604020202020204" pitchFamily="34" charset="0"/>
                        </a:rPr>
                        <m:t>=</m:t>
                      </m:r>
                      <m:f>
                        <m:fPr>
                          <m:ctrlPr>
                            <a:rPr lang="en-NZ" sz="2800" b="0" i="1" smtClean="0">
                              <a:solidFill>
                                <a:srgbClr val="205737"/>
                              </a:solidFill>
                              <a:latin typeface="Cambria Math" panose="02040503050406030204" pitchFamily="18" charset="0"/>
                              <a:cs typeface="Arial" panose="020B0604020202020204" pitchFamily="34" charset="0"/>
                            </a:rPr>
                          </m:ctrlPr>
                        </m:fPr>
                        <m:num>
                          <m:nary>
                            <m:naryPr>
                              <m:chr m:val="∑"/>
                              <m:supHide m:val="on"/>
                              <m:ctrlPr>
                                <a:rPr lang="en-NZ" sz="2800" i="1">
                                  <a:solidFill>
                                    <a:srgbClr val="205737"/>
                                  </a:solidFill>
                                  <a:latin typeface="Cambria Math" panose="02040503050406030204" pitchFamily="18" charset="0"/>
                                  <a:cs typeface="Arial" panose="020B0604020202020204" pitchFamily="34" charset="0"/>
                                </a:rPr>
                              </m:ctrlPr>
                            </m:naryPr>
                            <m:sub>
                              <m:r>
                                <a:rPr lang="en-NZ" sz="2800" i="1">
                                  <a:solidFill>
                                    <a:srgbClr val="205737"/>
                                  </a:solidFill>
                                  <a:latin typeface="Cambria Math" panose="02040503050406030204" pitchFamily="18" charset="0"/>
                                  <a:cs typeface="Arial" panose="020B0604020202020204" pitchFamily="34" charset="0"/>
                                </a:rPr>
                                <m:t>𝑛𝑟</m:t>
                              </m:r>
                            </m:sub>
                            <m:sup/>
                            <m:e>
                              <m:r>
                                <a:rPr lang="en-NZ" sz="2800" i="1">
                                  <a:solidFill>
                                    <a:srgbClr val="205737"/>
                                  </a:solidFill>
                                  <a:latin typeface="Cambria Math" panose="02040503050406030204" pitchFamily="18" charset="0"/>
                                  <a:cs typeface="Arial" panose="020B0604020202020204" pitchFamily="34" charset="0"/>
                                </a:rPr>
                                <m:t>2</m:t>
                              </m:r>
                              <m:sSub>
                                <m:sSubPr>
                                  <m:ctrlPr>
                                    <a:rPr lang="en-NZ" sz="2800" i="1">
                                      <a:solidFill>
                                        <a:srgbClr val="205737"/>
                                      </a:solidFill>
                                      <a:latin typeface="Cambria Math" panose="02040503050406030204" pitchFamily="18" charset="0"/>
                                      <a:cs typeface="Arial" panose="020B0604020202020204" pitchFamily="34" charset="0"/>
                                    </a:rPr>
                                  </m:ctrlPr>
                                </m:sSubPr>
                                <m:e>
                                  <m:r>
                                    <a:rPr lang="en-NZ" sz="2800" i="1">
                                      <a:solidFill>
                                        <a:srgbClr val="205737"/>
                                      </a:solidFill>
                                      <a:latin typeface="Cambria Math" panose="02040503050406030204" pitchFamily="18" charset="0"/>
                                      <a:cs typeface="Arial" panose="020B0604020202020204" pitchFamily="34" charset="0"/>
                                    </a:rPr>
                                    <m:t>𝐴</m:t>
                                  </m:r>
                                </m:e>
                                <m:sub>
                                  <m:r>
                                    <a:rPr lang="en-NZ" sz="2800" i="1">
                                      <a:solidFill>
                                        <a:srgbClr val="205737"/>
                                      </a:solidFill>
                                      <a:latin typeface="Cambria Math" panose="02040503050406030204" pitchFamily="18" charset="0"/>
                                      <a:cs typeface="Arial" panose="020B0604020202020204" pitchFamily="34" charset="0"/>
                                    </a:rPr>
                                    <m:t>𝑚𝑎𝑥</m:t>
                                  </m:r>
                                  <m:r>
                                    <a:rPr lang="en-NZ" sz="2800" i="1">
                                      <a:solidFill>
                                        <a:srgbClr val="205737"/>
                                      </a:solidFill>
                                      <a:latin typeface="Cambria Math" panose="02040503050406030204" pitchFamily="18" charset="0"/>
                                      <a:cs typeface="Arial" panose="020B0604020202020204" pitchFamily="34" charset="0"/>
                                    </a:rPr>
                                    <m:t>, </m:t>
                                  </m:r>
                                  <m:r>
                                    <a:rPr lang="en-NZ" sz="2800" i="1">
                                      <a:solidFill>
                                        <a:srgbClr val="205737"/>
                                      </a:solidFill>
                                      <a:latin typeface="Cambria Math" panose="02040503050406030204" pitchFamily="18" charset="0"/>
                                      <a:cs typeface="Arial" panose="020B0604020202020204" pitchFamily="34" charset="0"/>
                                    </a:rPr>
                                    <m:t>𝑟</m:t>
                                  </m:r>
                                </m:sub>
                              </m:sSub>
                            </m:e>
                          </m:nary>
                        </m:num>
                        <m:den>
                          <m:sSub>
                            <m:sSubPr>
                              <m:ctrlPr>
                                <a:rPr lang="en-NZ" sz="2800" b="0" i="1" smtClean="0">
                                  <a:solidFill>
                                    <a:srgbClr val="205737"/>
                                  </a:solidFill>
                                  <a:latin typeface="Cambria Math" panose="02040503050406030204" pitchFamily="18" charset="0"/>
                                  <a:cs typeface="Arial" panose="020B0604020202020204" pitchFamily="34" charset="0"/>
                                </a:rPr>
                              </m:ctrlPr>
                            </m:sSubPr>
                            <m:e>
                              <m:r>
                                <a:rPr lang="en-NZ" sz="2800" b="0" i="1" smtClean="0">
                                  <a:solidFill>
                                    <a:srgbClr val="205737"/>
                                  </a:solidFill>
                                  <a:latin typeface="Cambria Math" panose="02040503050406030204" pitchFamily="18" charset="0"/>
                                  <a:cs typeface="Arial" panose="020B0604020202020204" pitchFamily="34" charset="0"/>
                                </a:rPr>
                                <m:t>𝑛</m:t>
                              </m:r>
                            </m:e>
                            <m:sub>
                              <m:r>
                                <a:rPr lang="en-NZ" sz="2800" b="0" i="1" smtClean="0">
                                  <a:solidFill>
                                    <a:srgbClr val="205737"/>
                                  </a:solidFill>
                                  <a:latin typeface="Cambria Math" panose="02040503050406030204" pitchFamily="18" charset="0"/>
                                  <a:cs typeface="Arial" panose="020B0604020202020204" pitchFamily="34" charset="0"/>
                                </a:rPr>
                                <m:t>𝑟</m:t>
                              </m:r>
                            </m:sub>
                          </m:sSub>
                        </m:den>
                      </m:f>
                    </m:oMath>
                  </m:oMathPara>
                </a14:m>
                <a:endParaRPr lang="en-NZ" sz="2800" b="0" dirty="0">
                  <a:solidFill>
                    <a:srgbClr val="205737"/>
                  </a:solidFill>
                  <a:latin typeface="Arial" panose="020B0604020202020204" pitchFamily="34" charset="0"/>
                  <a:cs typeface="Arial" panose="020B0604020202020204" pitchFamily="34" charset="0"/>
                </a:endParaRPr>
              </a:p>
            </p:txBody>
          </p:sp>
        </mc:Choice>
        <mc:Fallback xmlns="">
          <p:sp>
            <p:nvSpPr>
              <p:cNvPr id="8" name="TextBox 7">
                <a:extLst>
                  <a:ext uri="{FF2B5EF4-FFF2-40B4-BE49-F238E27FC236}">
                    <a16:creationId xmlns:a16="http://schemas.microsoft.com/office/drawing/2014/main" id="{4BC30220-E645-CCEF-3E07-CE43D53DC13B}"/>
                  </a:ext>
                </a:extLst>
              </p:cNvPr>
              <p:cNvSpPr txBox="1">
                <a:spLocks noRot="1" noChangeAspect="1" noMove="1" noResize="1" noEditPoints="1" noAdjustHandles="1" noChangeArrowheads="1" noChangeShapeType="1" noTextEdit="1"/>
              </p:cNvSpPr>
              <p:nvPr/>
            </p:nvSpPr>
            <p:spPr>
              <a:xfrm>
                <a:off x="537782" y="1406304"/>
                <a:ext cx="5849112" cy="3949446"/>
              </a:xfrm>
              <a:prstGeom prst="rect">
                <a:avLst/>
              </a:prstGeom>
              <a:blipFill>
                <a:blip r:embed="rId2"/>
                <a:stretch>
                  <a:fillRect l="-1875"/>
                </a:stretch>
              </a:blipFill>
            </p:spPr>
            <p:txBody>
              <a:bodyPr/>
              <a:lstStyle/>
              <a:p>
                <a:r>
                  <a:rPr lang="en-NZ">
                    <a:noFill/>
                  </a:rPr>
                  <a:t> </a:t>
                </a:r>
              </a:p>
            </p:txBody>
          </p:sp>
        </mc:Fallback>
      </mc:AlternateContent>
      <p:pic>
        <p:nvPicPr>
          <p:cNvPr id="10" name="Picture 9">
            <a:extLst>
              <a:ext uri="{FF2B5EF4-FFF2-40B4-BE49-F238E27FC236}">
                <a16:creationId xmlns:a16="http://schemas.microsoft.com/office/drawing/2014/main" id="{2F54BF9E-465E-38FA-C26D-3243CD181E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8406" y="3349178"/>
            <a:ext cx="4553788" cy="2520000"/>
          </a:xfrm>
          <a:prstGeom prst="rect">
            <a:avLst/>
          </a:prstGeom>
        </p:spPr>
      </p:pic>
      <p:pic>
        <p:nvPicPr>
          <p:cNvPr id="12" name="Picture 11">
            <a:extLst>
              <a:ext uri="{FF2B5EF4-FFF2-40B4-BE49-F238E27FC236}">
                <a16:creationId xmlns:a16="http://schemas.microsoft.com/office/drawing/2014/main" id="{AD274766-BA0B-3A4E-2F53-9641556123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7930" y="1003760"/>
            <a:ext cx="4553789" cy="2520000"/>
          </a:xfrm>
          <a:prstGeom prst="rect">
            <a:avLst/>
          </a:prstGeom>
        </p:spPr>
      </p:pic>
    </p:spTree>
    <p:extLst>
      <p:ext uri="{BB962C8B-B14F-4D97-AF65-F5344CB8AC3E}">
        <p14:creationId xmlns:p14="http://schemas.microsoft.com/office/powerpoint/2010/main" val="248111548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7A435"/>
        </a:solidFill>
        <a:ln>
          <a:solidFill>
            <a:srgbClr val="00453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762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Rods_template.potx" id="{CB27819F-3064-4A71-87F9-BAAB29FA3B31}" vid="{E7557938-F8E2-404B-AEEB-45ADB6E720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8E6CCA03F6EA408B648ED9BA45DB2F" ma:contentTypeVersion="19" ma:contentTypeDescription="Create a new document." ma:contentTypeScope="" ma:versionID="392bf9120dc6ab49c0f7ee3c9b5e97a0">
  <xsd:schema xmlns:xsd="http://www.w3.org/2001/XMLSchema" xmlns:xs="http://www.w3.org/2001/XMLSchema" xmlns:p="http://schemas.microsoft.com/office/2006/metadata/properties" xmlns:ns2="2f95d7ee-490a-46aa-960b-852ef73c3ff6" xmlns:ns3="828181d1-1c60-4af5-9ad7-53d58ebf4b92" targetNamespace="http://schemas.microsoft.com/office/2006/metadata/properties" ma:root="true" ma:fieldsID="481ede163d19306915177c00136a5956" ns2:_="" ns3:_="">
    <xsd:import namespace="2f95d7ee-490a-46aa-960b-852ef73c3ff6"/>
    <xsd:import namespace="828181d1-1c60-4af5-9ad7-53d58ebf4b9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LengthInSeconds" minOccurs="0"/>
                <xsd:element ref="ns2:MediaServiceLocation" minOccurs="0"/>
                <xsd:element ref="ns2:Imag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95d7ee-490a-46aa-960b-852ef73c3f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537fece0-7c67-4b6d-b059-36af53aee6fc"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description="" ma:indexed="true" ma:internalName="MediaServiceLocation" ma:readOnly="true">
      <xsd:simpleType>
        <xsd:restriction base="dms:Text"/>
      </xsd:simpleType>
    </xsd:element>
    <xsd:element name="Image" ma:index="24" nillable="true" ma:displayName="Thumbnail" ma:format="Thumbnail" ma:internalName="Image">
      <xsd:simpleType>
        <xsd:restriction base="dms:Unknown"/>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28181d1-1c60-4af5-9ad7-53d58ebf4b9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46c84b3a-a4e4-4527-9345-2ebbf46b798b}" ma:internalName="TaxCatchAll" ma:showField="CatchAllData" ma:web="828181d1-1c60-4af5-9ad7-53d58ebf4b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f95d7ee-490a-46aa-960b-852ef73c3ff6">
      <Terms xmlns="http://schemas.microsoft.com/office/infopath/2007/PartnerControls"/>
    </lcf76f155ced4ddcb4097134ff3c332f>
    <TaxCatchAll xmlns="828181d1-1c60-4af5-9ad7-53d58ebf4b92" xsi:nil="true"/>
    <Image xmlns="2f95d7ee-490a-46aa-960b-852ef73c3ff6" xsi:nil="true"/>
    <SharedWithUsers xmlns="828181d1-1c60-4af5-9ad7-53d58ebf4b92">
      <UserInfo>
        <DisplayName>Timothy Allen</DisplayName>
        <AccountId>525</AccountId>
        <AccountType/>
      </UserInfo>
    </SharedWithUsers>
  </documentManagement>
</p:properties>
</file>

<file path=customXml/itemProps1.xml><?xml version="1.0" encoding="utf-8"?>
<ds:datastoreItem xmlns:ds="http://schemas.openxmlformats.org/officeDocument/2006/customXml" ds:itemID="{60A07F96-D2B2-462B-82EE-FEC3959196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95d7ee-490a-46aa-960b-852ef73c3ff6"/>
    <ds:schemaRef ds:uri="828181d1-1c60-4af5-9ad7-53d58ebf4b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6654FD-9492-4C8F-B3B6-91F5793F309B}">
  <ds:schemaRefs>
    <ds:schemaRef ds:uri="http://schemas.microsoft.com/sharepoint/v3/contenttype/forms"/>
  </ds:schemaRefs>
</ds:datastoreItem>
</file>

<file path=customXml/itemProps3.xml><?xml version="1.0" encoding="utf-8"?>
<ds:datastoreItem xmlns:ds="http://schemas.openxmlformats.org/officeDocument/2006/customXml" ds:itemID="{264EB919-47BF-4B25-8A09-B75DFC85A5F3}">
  <ds:schemaRefs>
    <ds:schemaRef ds:uri="http://schemas.microsoft.com/office/2006/metadata/properties"/>
    <ds:schemaRef ds:uri="http://purl.org/dc/dcmitype/"/>
    <ds:schemaRef ds:uri="http://schemas.microsoft.com/office/2006/documentManagement/types"/>
    <ds:schemaRef ds:uri="http://schemas.openxmlformats.org/package/2006/metadata/core-properties"/>
    <ds:schemaRef ds:uri="828181d1-1c60-4af5-9ad7-53d58ebf4b92"/>
    <ds:schemaRef ds:uri="http://schemas.microsoft.com/office/infopath/2007/PartnerControls"/>
    <ds:schemaRef ds:uri="http://purl.org/dc/terms/"/>
    <ds:schemaRef ds:uri="2f95d7ee-490a-46aa-960b-852ef73c3ff6"/>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5811</TotalTime>
  <Words>557</Words>
  <Application>Microsoft Office PowerPoint</Application>
  <PresentationFormat>Widescreen</PresentationFormat>
  <Paragraphs>179</Paragraphs>
  <Slides>20</Slides>
  <Notes>13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Archivo Narrow</vt:lpstr>
      <vt:lpstr>Arial</vt:lpstr>
      <vt:lpstr>Calibri</vt:lpstr>
      <vt:lpstr>Cambria Math</vt:lpstr>
      <vt:lpstr>1_Office Theme</vt:lpstr>
      <vt:lpstr>PowerPoint Presentation</vt:lpstr>
      <vt:lpstr>Introduction</vt:lpstr>
      <vt:lpstr>Project premise</vt:lpstr>
      <vt:lpstr>Set-up</vt:lpstr>
      <vt:lpstr>Solutions</vt:lpstr>
      <vt:lpstr>Magnetic field mapping</vt:lpstr>
      <vt:lpstr>Rectangular and rotational measurements</vt:lpstr>
      <vt:lpstr>Difficulties in mapping the magnetic fields</vt:lpstr>
      <vt:lpstr>Calculations</vt:lpstr>
      <vt:lpstr>The best magnets</vt:lpstr>
      <vt:lpstr>Motor control</vt:lpstr>
      <vt:lpstr>Difficulties in making a motor driver</vt:lpstr>
      <vt:lpstr>Ramping sine waves</vt:lpstr>
      <vt:lpstr>PowerPoint Presentation</vt:lpstr>
      <vt:lpstr>Where are we now?</vt:lpstr>
      <vt:lpstr>PowerPoint Presentation</vt:lpstr>
      <vt:lpstr>PowerPoint Presentation</vt:lpstr>
      <vt:lpstr>Rotor dynamics -a short aside</vt:lpstr>
      <vt:lpstr>Inrush Current</vt:lpstr>
      <vt:lpstr>Abstract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 Allen</dc:creator>
  <cp:lastModifiedBy>Timothy Allen</cp:lastModifiedBy>
  <cp:revision>16</cp:revision>
  <dcterms:created xsi:type="dcterms:W3CDTF">2024-01-25T00:51:17Z</dcterms:created>
  <dcterms:modified xsi:type="dcterms:W3CDTF">2024-02-05T00:11:49Z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0x010100DE8E6CCA03F6EA408B648ED9BA45DB2F</vt:lpwstr>
  </property>
  <property fmtid="{D5CDD505-2E9C-101B-9397-08002B2CF9AE}" pid="3" name="MediaServiceImageTags">
    <vt:lpwstr/>
  </property>
</Properties>
</file>